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6"/>
  </p:notesMasterIdLst>
  <p:sldIdLst>
    <p:sldId id="2060" r:id="rId5"/>
    <p:sldId id="1512" r:id="rId6"/>
    <p:sldId id="1670" r:id="rId7"/>
    <p:sldId id="1672" r:id="rId8"/>
    <p:sldId id="1671" r:id="rId9"/>
    <p:sldId id="1674" r:id="rId10"/>
    <p:sldId id="1673" r:id="rId11"/>
    <p:sldId id="1644" r:id="rId12"/>
    <p:sldId id="1645" r:id="rId13"/>
    <p:sldId id="1646" r:id="rId14"/>
    <p:sldId id="1648" r:id="rId15"/>
    <p:sldId id="1649" r:id="rId16"/>
    <p:sldId id="1650" r:id="rId17"/>
    <p:sldId id="1651" r:id="rId18"/>
    <p:sldId id="1653" r:id="rId19"/>
    <p:sldId id="1654" r:id="rId20"/>
    <p:sldId id="1658" r:id="rId21"/>
    <p:sldId id="1659" r:id="rId22"/>
    <p:sldId id="1660" r:id="rId23"/>
    <p:sldId id="1661" r:id="rId24"/>
    <p:sldId id="1663" r:id="rId25"/>
    <p:sldId id="1664" r:id="rId26"/>
    <p:sldId id="1669" r:id="rId27"/>
    <p:sldId id="1665" r:id="rId28"/>
    <p:sldId id="1666" r:id="rId29"/>
    <p:sldId id="1668" r:id="rId30"/>
    <p:sldId id="1667" r:id="rId31"/>
    <p:sldId id="1631" r:id="rId32"/>
    <p:sldId id="1634" r:id="rId33"/>
    <p:sldId id="1635" r:id="rId34"/>
    <p:sldId id="1636" r:id="rId35"/>
    <p:sldId id="1637" r:id="rId36"/>
    <p:sldId id="1638" r:id="rId37"/>
    <p:sldId id="1639" r:id="rId38"/>
    <p:sldId id="1640" r:id="rId39"/>
    <p:sldId id="1632" r:id="rId40"/>
    <p:sldId id="1633" r:id="rId41"/>
    <p:sldId id="1198" r:id="rId42"/>
    <p:sldId id="1467" r:id="rId43"/>
    <p:sldId id="1468" r:id="rId44"/>
    <p:sldId id="1469" r:id="rId45"/>
    <p:sldId id="1466" r:id="rId46"/>
    <p:sldId id="1470" r:id="rId47"/>
    <p:sldId id="1473" r:id="rId48"/>
    <p:sldId id="1471" r:id="rId49"/>
    <p:sldId id="1474" r:id="rId50"/>
    <p:sldId id="1475" r:id="rId51"/>
    <p:sldId id="1476" r:id="rId52"/>
    <p:sldId id="1480" r:id="rId53"/>
    <p:sldId id="1478" r:id="rId54"/>
    <p:sldId id="1477" r:id="rId55"/>
    <p:sldId id="1482" r:id="rId56"/>
    <p:sldId id="1481" r:id="rId57"/>
    <p:sldId id="1486" r:id="rId58"/>
    <p:sldId id="1483" r:id="rId59"/>
    <p:sldId id="1484" r:id="rId60"/>
    <p:sldId id="1489" r:id="rId61"/>
    <p:sldId id="1485" r:id="rId62"/>
    <p:sldId id="1487" r:id="rId63"/>
    <p:sldId id="1490" r:id="rId64"/>
    <p:sldId id="1488" r:id="rId65"/>
    <p:sldId id="1492" r:id="rId66"/>
    <p:sldId id="1491" r:id="rId67"/>
    <p:sldId id="1493" r:id="rId68"/>
    <p:sldId id="1496" r:id="rId69"/>
    <p:sldId id="1497" r:id="rId70"/>
    <p:sldId id="1495" r:id="rId71"/>
    <p:sldId id="1507" r:id="rId72"/>
    <p:sldId id="1563" r:id="rId73"/>
    <p:sldId id="1566" r:id="rId74"/>
    <p:sldId id="1553" r:id="rId75"/>
    <p:sldId id="1554" r:id="rId76"/>
    <p:sldId id="1555" r:id="rId77"/>
    <p:sldId id="1556" r:id="rId78"/>
    <p:sldId id="1557" r:id="rId79"/>
    <p:sldId id="1558" r:id="rId80"/>
    <p:sldId id="1559" r:id="rId81"/>
    <p:sldId id="1560" r:id="rId82"/>
    <p:sldId id="1561" r:id="rId83"/>
    <p:sldId id="1562" r:id="rId84"/>
    <p:sldId id="1564" r:id="rId85"/>
    <p:sldId id="1565" r:id="rId86"/>
    <p:sldId id="1498" r:id="rId87"/>
    <p:sldId id="1500" r:id="rId88"/>
    <p:sldId id="1501" r:id="rId89"/>
    <p:sldId id="1499" r:id="rId90"/>
    <p:sldId id="1505" r:id="rId91"/>
    <p:sldId id="1502" r:id="rId92"/>
    <p:sldId id="1509" r:id="rId93"/>
    <p:sldId id="1511" r:id="rId94"/>
    <p:sldId id="1513" r:id="rId95"/>
    <p:sldId id="1514" r:id="rId96"/>
    <p:sldId id="1506" r:id="rId97"/>
    <p:sldId id="1503" r:id="rId98"/>
    <p:sldId id="1504" r:id="rId99"/>
    <p:sldId id="1516" r:id="rId100"/>
    <p:sldId id="1515" r:id="rId101"/>
    <p:sldId id="1517" r:id="rId102"/>
    <p:sldId id="1518" r:id="rId103"/>
    <p:sldId id="1519" r:id="rId104"/>
    <p:sldId id="1520" r:id="rId105"/>
    <p:sldId id="1521" r:id="rId106"/>
    <p:sldId id="1522" r:id="rId107"/>
    <p:sldId id="1523" r:id="rId108"/>
    <p:sldId id="1524" r:id="rId109"/>
    <p:sldId id="1525" r:id="rId110"/>
    <p:sldId id="1527" r:id="rId111"/>
    <p:sldId id="1567" r:id="rId112"/>
    <p:sldId id="1575" r:id="rId113"/>
    <p:sldId id="1569" r:id="rId114"/>
    <p:sldId id="1570" r:id="rId115"/>
    <p:sldId id="1571" r:id="rId116"/>
    <p:sldId id="1572" r:id="rId117"/>
    <p:sldId id="1568" r:id="rId118"/>
    <p:sldId id="1574" r:id="rId119"/>
    <p:sldId id="1537" r:id="rId120"/>
    <p:sldId id="1538" r:id="rId121"/>
    <p:sldId id="1533" r:id="rId122"/>
    <p:sldId id="1534" r:id="rId123"/>
    <p:sldId id="1535" r:id="rId124"/>
    <p:sldId id="1536" r:id="rId125"/>
    <p:sldId id="1528" r:id="rId126"/>
    <p:sldId id="1532" r:id="rId127"/>
    <p:sldId id="1530" r:id="rId128"/>
    <p:sldId id="1531" r:id="rId129"/>
    <p:sldId id="1539" r:id="rId130"/>
    <p:sldId id="1540" r:id="rId131"/>
    <p:sldId id="1541" r:id="rId132"/>
    <p:sldId id="1576" r:id="rId133"/>
    <p:sldId id="1583" r:id="rId134"/>
    <p:sldId id="1578" r:id="rId135"/>
    <p:sldId id="1579" r:id="rId136"/>
    <p:sldId id="1580" r:id="rId137"/>
    <p:sldId id="1581" r:id="rId138"/>
    <p:sldId id="1577" r:id="rId139"/>
    <p:sldId id="1582" r:id="rId140"/>
    <p:sldId id="1542" r:id="rId141"/>
    <p:sldId id="1545" r:id="rId142"/>
    <p:sldId id="1543" r:id="rId143"/>
    <p:sldId id="1544" r:id="rId144"/>
    <p:sldId id="1550" r:id="rId145"/>
    <p:sldId id="1549" r:id="rId146"/>
    <p:sldId id="1547" r:id="rId147"/>
    <p:sldId id="1548" r:id="rId148"/>
    <p:sldId id="1546" r:id="rId149"/>
    <p:sldId id="1551" r:id="rId150"/>
    <p:sldId id="1584" r:id="rId151"/>
    <p:sldId id="1585" r:id="rId152"/>
    <p:sldId id="1586" r:id="rId153"/>
    <p:sldId id="1587" r:id="rId154"/>
    <p:sldId id="1588" r:id="rId155"/>
    <p:sldId id="1590" r:id="rId156"/>
    <p:sldId id="1592" r:id="rId157"/>
    <p:sldId id="1589" r:id="rId158"/>
    <p:sldId id="1593" r:id="rId159"/>
    <p:sldId id="1594" r:id="rId160"/>
    <p:sldId id="1595" r:id="rId161"/>
    <p:sldId id="1596" r:id="rId162"/>
    <p:sldId id="1597" r:id="rId163"/>
    <p:sldId id="1599" r:id="rId164"/>
    <p:sldId id="1598" r:id="rId165"/>
    <p:sldId id="1601" r:id="rId166"/>
    <p:sldId id="1603" r:id="rId167"/>
    <p:sldId id="1600" r:id="rId168"/>
    <p:sldId id="1604" r:id="rId169"/>
    <p:sldId id="1619" r:id="rId170"/>
    <p:sldId id="1618" r:id="rId171"/>
    <p:sldId id="1605" r:id="rId172"/>
    <p:sldId id="1620" r:id="rId173"/>
    <p:sldId id="1606" r:id="rId174"/>
    <p:sldId id="1607" r:id="rId175"/>
    <p:sldId id="1608" r:id="rId176"/>
    <p:sldId id="1609" r:id="rId177"/>
    <p:sldId id="1610" r:id="rId178"/>
    <p:sldId id="1611" r:id="rId179"/>
    <p:sldId id="1612" r:id="rId180"/>
    <p:sldId id="1613" r:id="rId181"/>
    <p:sldId id="1614" r:id="rId182"/>
    <p:sldId id="1616" r:id="rId183"/>
    <p:sldId id="1615" r:id="rId184"/>
    <p:sldId id="1621" r:id="rId185"/>
    <p:sldId id="1626" r:id="rId186"/>
    <p:sldId id="1622" r:id="rId187"/>
    <p:sldId id="1624" r:id="rId188"/>
    <p:sldId id="1625" r:id="rId189"/>
    <p:sldId id="1623" r:id="rId190"/>
    <p:sldId id="1627" r:id="rId191"/>
    <p:sldId id="1629" r:id="rId192"/>
    <p:sldId id="1630" r:id="rId193"/>
    <p:sldId id="1465" r:id="rId194"/>
    <p:sldId id="604" r:id="rId195"/>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lyan Reddy" initials="KR" lastIdx="1" clrIdx="0">
    <p:extLst>
      <p:ext uri="{19B8F6BF-5375-455C-9EA6-DF929625EA0E}">
        <p15:presenceInfo xmlns:p15="http://schemas.microsoft.com/office/powerpoint/2012/main" userId="c9a51c2cda3cd1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A984"/>
    <a:srgbClr val="C0A523"/>
    <a:srgbClr val="246B1B"/>
    <a:srgbClr val="E4CF3D"/>
    <a:srgbClr val="99FF66"/>
    <a:srgbClr val="9CDE2A"/>
    <a:srgbClr val="1A40C0"/>
    <a:srgbClr val="660066"/>
    <a:srgbClr val="224C8A"/>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827B05-11C0-2440-8382-553EBF7AC0D0}" v="1604" dt="2021-03-15T03:54:08.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9" autoAdjust="0"/>
    <p:restoredTop sz="94663"/>
  </p:normalViewPr>
  <p:slideViewPr>
    <p:cSldViewPr snapToGrid="0" snapToObjects="1">
      <p:cViewPr varScale="1">
        <p:scale>
          <a:sx n="94" d="100"/>
          <a:sy n="94" d="100"/>
        </p:scale>
        <p:origin x="224" y="28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viewProps" Target="viewProps.xml"/><Relationship Id="rId203"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commentAuthors" Target="commentAuthors.xml"/><Relationship Id="rId201"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presProps" Target="presProps.xml"/><Relationship Id="rId202" Type="http://schemas.microsoft.com/office/2016/11/relationships/changesInfo" Target="changesInfos/changesInfo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k Simplify" userId="30f9c473cae68561" providerId="LiveId" clId="{B1222108-3465-C84A-A46A-773C24444EF7}"/>
    <pc:docChg chg="undo redo custSel addSld delSld modSld">
      <pc:chgData name="Stack Simplify" userId="30f9c473cae68561" providerId="LiveId" clId="{B1222108-3465-C84A-A46A-773C24444EF7}" dt="2021-02-27T05:34:58.904" v="3247" actId="2696"/>
      <pc:docMkLst>
        <pc:docMk/>
      </pc:docMkLst>
      <pc:sldChg chg="modSp mod">
        <pc:chgData name="Stack Simplify" userId="30f9c473cae68561" providerId="LiveId" clId="{B1222108-3465-C84A-A46A-773C24444EF7}" dt="2021-02-22T12:51:55.587" v="1471" actId="14100"/>
        <pc:sldMkLst>
          <pc:docMk/>
          <pc:sldMk cId="3904756619" sldId="1503"/>
        </pc:sldMkLst>
        <pc:spChg chg="mod">
          <ac:chgData name="Stack Simplify" userId="30f9c473cae68561" providerId="LiveId" clId="{B1222108-3465-C84A-A46A-773C24444EF7}" dt="2021-02-22T12:51:55.587" v="1471" actId="14100"/>
          <ac:spMkLst>
            <pc:docMk/>
            <pc:sldMk cId="3904756619" sldId="1503"/>
            <ac:spMk id="31" creationId="{6EFBDE13-A809-DF40-A3EE-73F02B7911F3}"/>
          </ac:spMkLst>
        </pc:spChg>
        <pc:cxnChg chg="mod">
          <ac:chgData name="Stack Simplify" userId="30f9c473cae68561" providerId="LiveId" clId="{B1222108-3465-C84A-A46A-773C24444EF7}" dt="2021-02-22T12:51:55.587" v="1471" actId="14100"/>
          <ac:cxnSpMkLst>
            <pc:docMk/>
            <pc:sldMk cId="3904756619" sldId="1503"/>
            <ac:cxnSpMk id="37" creationId="{1D181754-F397-4142-B45C-F2677C6AF8CF}"/>
          </ac:cxnSpMkLst>
        </pc:cxnChg>
      </pc:sldChg>
      <pc:sldChg chg="modSp mod">
        <pc:chgData name="Stack Simplify" userId="30f9c473cae68561" providerId="LiveId" clId="{B1222108-3465-C84A-A46A-773C24444EF7}" dt="2021-02-22T12:54:04.968" v="1474" actId="207"/>
        <pc:sldMkLst>
          <pc:docMk/>
          <pc:sldMk cId="4067553644" sldId="1504"/>
        </pc:sldMkLst>
        <pc:spChg chg="mod">
          <ac:chgData name="Stack Simplify" userId="30f9c473cae68561" providerId="LiveId" clId="{B1222108-3465-C84A-A46A-773C24444EF7}" dt="2021-02-22T12:50:22.879" v="1460" actId="207"/>
          <ac:spMkLst>
            <pc:docMk/>
            <pc:sldMk cId="4067553644" sldId="1504"/>
            <ac:spMk id="10" creationId="{61E1229A-3B1C-6C4C-9DB7-EA67096B6451}"/>
          </ac:spMkLst>
        </pc:spChg>
        <pc:spChg chg="mod">
          <ac:chgData name="Stack Simplify" userId="30f9c473cae68561" providerId="LiveId" clId="{B1222108-3465-C84A-A46A-773C24444EF7}" dt="2021-02-22T12:50:33.775" v="1462" actId="207"/>
          <ac:spMkLst>
            <pc:docMk/>
            <pc:sldMk cId="4067553644" sldId="1504"/>
            <ac:spMk id="11" creationId="{9FDA9306-5048-1145-B62B-22F6DF96C9F2}"/>
          </ac:spMkLst>
        </pc:spChg>
        <pc:spChg chg="mod">
          <ac:chgData name="Stack Simplify" userId="30f9c473cae68561" providerId="LiveId" clId="{B1222108-3465-C84A-A46A-773C24444EF7}" dt="2021-02-22T12:50:39.941" v="1464" actId="207"/>
          <ac:spMkLst>
            <pc:docMk/>
            <pc:sldMk cId="4067553644" sldId="1504"/>
            <ac:spMk id="12" creationId="{06AEA9CC-66A9-174E-A447-7E689CB245DF}"/>
          </ac:spMkLst>
        </pc:spChg>
        <pc:spChg chg="mod">
          <ac:chgData name="Stack Simplify" userId="30f9c473cae68561" providerId="LiveId" clId="{B1222108-3465-C84A-A46A-773C24444EF7}" dt="2021-02-22T12:50:48.787" v="1465" actId="207"/>
          <ac:spMkLst>
            <pc:docMk/>
            <pc:sldMk cId="4067553644" sldId="1504"/>
            <ac:spMk id="13" creationId="{F8795F43-AD2A-BA49-99F6-E7F9123392E0}"/>
          </ac:spMkLst>
        </pc:spChg>
        <pc:spChg chg="mod">
          <ac:chgData name="Stack Simplify" userId="30f9c473cae68561" providerId="LiveId" clId="{B1222108-3465-C84A-A46A-773C24444EF7}" dt="2021-02-22T12:51:04.710" v="1467" actId="207"/>
          <ac:spMkLst>
            <pc:docMk/>
            <pc:sldMk cId="4067553644" sldId="1504"/>
            <ac:spMk id="14" creationId="{671784A0-24E9-554B-B632-DD7823013736}"/>
          </ac:spMkLst>
        </pc:spChg>
        <pc:spChg chg="mod">
          <ac:chgData name="Stack Simplify" userId="30f9c473cae68561" providerId="LiveId" clId="{B1222108-3465-C84A-A46A-773C24444EF7}" dt="2021-02-22T12:51:22.411" v="1469" actId="14100"/>
          <ac:spMkLst>
            <pc:docMk/>
            <pc:sldMk cId="4067553644" sldId="1504"/>
            <ac:spMk id="15" creationId="{354F4F43-4BEB-7945-8F8F-9220D79DF088}"/>
          </ac:spMkLst>
        </pc:spChg>
        <pc:spChg chg="mod">
          <ac:chgData name="Stack Simplify" userId="30f9c473cae68561" providerId="LiveId" clId="{B1222108-3465-C84A-A46A-773C24444EF7}" dt="2021-02-22T12:54:04.968" v="1474" actId="207"/>
          <ac:spMkLst>
            <pc:docMk/>
            <pc:sldMk cId="4067553644" sldId="1504"/>
            <ac:spMk id="16" creationId="{8C41FA0D-FF17-4E47-BD2F-B9034045CA10}"/>
          </ac:spMkLst>
        </pc:spChg>
      </pc:sldChg>
      <pc:sldChg chg="del">
        <pc:chgData name="Stack Simplify" userId="30f9c473cae68561" providerId="LiveId" clId="{B1222108-3465-C84A-A46A-773C24444EF7}" dt="2021-02-10T12:09:08.321" v="0" actId="2696"/>
        <pc:sldMkLst>
          <pc:docMk/>
          <pc:sldMk cId="2111301584" sldId="1509"/>
        </pc:sldMkLst>
      </pc:sldChg>
      <pc:sldChg chg="add">
        <pc:chgData name="Stack Simplify" userId="30f9c473cae68561" providerId="LiveId" clId="{B1222108-3465-C84A-A46A-773C24444EF7}" dt="2021-02-10T12:09:11.502" v="3"/>
        <pc:sldMkLst>
          <pc:docMk/>
          <pc:sldMk cId="2244971533" sldId="1509"/>
        </pc:sldMkLst>
      </pc:sldChg>
      <pc:sldChg chg="add del">
        <pc:chgData name="Stack Simplify" userId="30f9c473cae68561" providerId="LiveId" clId="{B1222108-3465-C84A-A46A-773C24444EF7}" dt="2021-02-11T09:30:28.585" v="119" actId="2696"/>
        <pc:sldMkLst>
          <pc:docMk/>
          <pc:sldMk cId="1545754403" sldId="1510"/>
        </pc:sldMkLst>
      </pc:sldChg>
      <pc:sldChg chg="del">
        <pc:chgData name="Stack Simplify" userId="30f9c473cae68561" providerId="LiveId" clId="{B1222108-3465-C84A-A46A-773C24444EF7}" dt="2021-02-10T12:09:08.341" v="2" actId="2696"/>
        <pc:sldMkLst>
          <pc:docMk/>
          <pc:sldMk cId="1686337388" sldId="1510"/>
        </pc:sldMkLst>
      </pc:sldChg>
      <pc:sldChg chg="del">
        <pc:chgData name="Stack Simplify" userId="30f9c473cae68561" providerId="LiveId" clId="{B1222108-3465-C84A-A46A-773C24444EF7}" dt="2021-02-10T12:09:08.333" v="1" actId="2696"/>
        <pc:sldMkLst>
          <pc:docMk/>
          <pc:sldMk cId="3819753648" sldId="1511"/>
        </pc:sldMkLst>
      </pc:sldChg>
      <pc:sldChg chg="addSp delSp modSp add mod modAnim">
        <pc:chgData name="Stack Simplify" userId="30f9c473cae68561" providerId="LiveId" clId="{B1222108-3465-C84A-A46A-773C24444EF7}" dt="2021-02-22T05:13:51.824" v="976" actId="207"/>
        <pc:sldMkLst>
          <pc:docMk/>
          <pc:sldMk cId="4285700515" sldId="1511"/>
        </pc:sldMkLst>
        <pc:spChg chg="mod">
          <ac:chgData name="Stack Simplify" userId="30f9c473cae68561" providerId="LiveId" clId="{B1222108-3465-C84A-A46A-773C24444EF7}" dt="2021-02-11T09:25:28.880" v="116" actId="1076"/>
          <ac:spMkLst>
            <pc:docMk/>
            <pc:sldMk cId="4285700515" sldId="1511"/>
            <ac:spMk id="4" creationId="{186DEB00-85CD-C644-990C-416C4E2275D8}"/>
          </ac:spMkLst>
        </pc:spChg>
        <pc:spChg chg="mod">
          <ac:chgData name="Stack Simplify" userId="30f9c473cae68561" providerId="LiveId" clId="{B1222108-3465-C84A-A46A-773C24444EF7}" dt="2021-02-11T09:20:47.917" v="85" actId="14100"/>
          <ac:spMkLst>
            <pc:docMk/>
            <pc:sldMk cId="4285700515" sldId="1511"/>
            <ac:spMk id="15" creationId="{C91C242E-DC83-CB4B-B948-ED104947029A}"/>
          </ac:spMkLst>
        </pc:spChg>
        <pc:spChg chg="mod">
          <ac:chgData name="Stack Simplify" userId="30f9c473cae68561" providerId="LiveId" clId="{B1222108-3465-C84A-A46A-773C24444EF7}" dt="2021-02-11T09:11:42.762" v="5" actId="1076"/>
          <ac:spMkLst>
            <pc:docMk/>
            <pc:sldMk cId="4285700515" sldId="1511"/>
            <ac:spMk id="18" creationId="{9C983BA5-0D6B-2B46-A95A-79FD30394191}"/>
          </ac:spMkLst>
        </pc:spChg>
        <pc:spChg chg="mod">
          <ac:chgData name="Stack Simplify" userId="30f9c473cae68561" providerId="LiveId" clId="{B1222108-3465-C84A-A46A-773C24444EF7}" dt="2021-02-11T09:11:42.762" v="5" actId="1076"/>
          <ac:spMkLst>
            <pc:docMk/>
            <pc:sldMk cId="4285700515" sldId="1511"/>
            <ac:spMk id="21" creationId="{5EF71F43-AA4E-8E45-A90F-6A782AF17219}"/>
          </ac:spMkLst>
        </pc:spChg>
        <pc:spChg chg="mod">
          <ac:chgData name="Stack Simplify" userId="30f9c473cae68561" providerId="LiveId" clId="{B1222108-3465-C84A-A46A-773C24444EF7}" dt="2021-02-11T09:11:42.762" v="5" actId="1076"/>
          <ac:spMkLst>
            <pc:docMk/>
            <pc:sldMk cId="4285700515" sldId="1511"/>
            <ac:spMk id="24" creationId="{3FDC6308-2E0A-E144-88EB-9123635A7937}"/>
          </ac:spMkLst>
        </pc:spChg>
        <pc:spChg chg="mod">
          <ac:chgData name="Stack Simplify" userId="30f9c473cae68561" providerId="LiveId" clId="{B1222108-3465-C84A-A46A-773C24444EF7}" dt="2021-02-11T09:11:42.762" v="5" actId="1076"/>
          <ac:spMkLst>
            <pc:docMk/>
            <pc:sldMk cId="4285700515" sldId="1511"/>
            <ac:spMk id="25" creationId="{334CD7FB-D322-8949-A76A-F480055F0A34}"/>
          </ac:spMkLst>
        </pc:spChg>
        <pc:spChg chg="mod">
          <ac:chgData name="Stack Simplify" userId="30f9c473cae68561" providerId="LiveId" clId="{B1222108-3465-C84A-A46A-773C24444EF7}" dt="2021-02-11T09:25:32.185" v="117" actId="1076"/>
          <ac:spMkLst>
            <pc:docMk/>
            <pc:sldMk cId="4285700515" sldId="1511"/>
            <ac:spMk id="26" creationId="{EF5D8BDD-FF2C-B54E-9293-DD569227BA6F}"/>
          </ac:spMkLst>
        </pc:spChg>
        <pc:spChg chg="mod">
          <ac:chgData name="Stack Simplify" userId="30f9c473cae68561" providerId="LiveId" clId="{B1222108-3465-C84A-A46A-773C24444EF7}" dt="2021-02-11T09:11:42.762" v="5" actId="1076"/>
          <ac:spMkLst>
            <pc:docMk/>
            <pc:sldMk cId="4285700515" sldId="1511"/>
            <ac:spMk id="27" creationId="{62064394-2513-C048-AB7A-2E15AD6C8529}"/>
          </ac:spMkLst>
        </pc:spChg>
        <pc:spChg chg="mod">
          <ac:chgData name="Stack Simplify" userId="30f9c473cae68561" providerId="LiveId" clId="{B1222108-3465-C84A-A46A-773C24444EF7}" dt="2021-02-11T09:11:42.762" v="5" actId="1076"/>
          <ac:spMkLst>
            <pc:docMk/>
            <pc:sldMk cId="4285700515" sldId="1511"/>
            <ac:spMk id="28" creationId="{47AAB127-F0CD-B449-AF75-3345FF879342}"/>
          </ac:spMkLst>
        </pc:spChg>
        <pc:spChg chg="mod">
          <ac:chgData name="Stack Simplify" userId="30f9c473cae68561" providerId="LiveId" clId="{B1222108-3465-C84A-A46A-773C24444EF7}" dt="2021-02-11T09:11:42.762" v="5" actId="1076"/>
          <ac:spMkLst>
            <pc:docMk/>
            <pc:sldMk cId="4285700515" sldId="1511"/>
            <ac:spMk id="29" creationId="{6E4FE02D-BD1C-7948-8E07-03120186C2A6}"/>
          </ac:spMkLst>
        </pc:spChg>
        <pc:spChg chg="mod">
          <ac:chgData name="Stack Simplify" userId="30f9c473cae68561" providerId="LiveId" clId="{B1222108-3465-C84A-A46A-773C24444EF7}" dt="2021-02-11T09:11:42.762" v="5" actId="1076"/>
          <ac:spMkLst>
            <pc:docMk/>
            <pc:sldMk cId="4285700515" sldId="1511"/>
            <ac:spMk id="45" creationId="{F2BB740D-ED88-4340-AE47-5D96738CE91E}"/>
          </ac:spMkLst>
        </pc:spChg>
        <pc:spChg chg="add mod">
          <ac:chgData name="Stack Simplify" userId="30f9c473cae68561" providerId="LiveId" clId="{B1222108-3465-C84A-A46A-773C24444EF7}" dt="2021-02-11T09:14:56.118" v="55" actId="20577"/>
          <ac:spMkLst>
            <pc:docMk/>
            <pc:sldMk cId="4285700515" sldId="1511"/>
            <ac:spMk id="47" creationId="{5199CF2A-5CAF-3240-9423-E01A3E397A9F}"/>
          </ac:spMkLst>
        </pc:spChg>
        <pc:spChg chg="add del mod">
          <ac:chgData name="Stack Simplify" userId="30f9c473cae68561" providerId="LiveId" clId="{B1222108-3465-C84A-A46A-773C24444EF7}" dt="2021-02-11T09:14:52.178" v="52" actId="478"/>
          <ac:spMkLst>
            <pc:docMk/>
            <pc:sldMk cId="4285700515" sldId="1511"/>
            <ac:spMk id="48" creationId="{AB2F909A-688E-9447-AD15-686A3A210ECB}"/>
          </ac:spMkLst>
        </pc:spChg>
        <pc:spChg chg="add mod">
          <ac:chgData name="Stack Simplify" userId="30f9c473cae68561" providerId="LiveId" clId="{B1222108-3465-C84A-A46A-773C24444EF7}" dt="2021-02-22T05:10:19.155" v="943" actId="207"/>
          <ac:spMkLst>
            <pc:docMk/>
            <pc:sldMk cId="4285700515" sldId="1511"/>
            <ac:spMk id="49" creationId="{9024D621-5A5F-5746-8043-8DA87DF8CB9B}"/>
          </ac:spMkLst>
        </pc:spChg>
        <pc:spChg chg="mod">
          <ac:chgData name="Stack Simplify" userId="30f9c473cae68561" providerId="LiveId" clId="{B1222108-3465-C84A-A46A-773C24444EF7}" dt="2021-02-11T09:11:42.762" v="5" actId="1076"/>
          <ac:spMkLst>
            <pc:docMk/>
            <pc:sldMk cId="4285700515" sldId="1511"/>
            <ac:spMk id="50" creationId="{9206FF85-B0C0-FC42-B811-EDF7DFD6A594}"/>
          </ac:spMkLst>
        </pc:spChg>
        <pc:spChg chg="mod">
          <ac:chgData name="Stack Simplify" userId="30f9c473cae68561" providerId="LiveId" clId="{B1222108-3465-C84A-A46A-773C24444EF7}" dt="2021-02-11T09:21:56.434" v="99" actId="1076"/>
          <ac:spMkLst>
            <pc:docMk/>
            <pc:sldMk cId="4285700515" sldId="1511"/>
            <ac:spMk id="51" creationId="{52860CE0-6581-064E-9961-A4039C4EBBCD}"/>
          </ac:spMkLst>
        </pc:spChg>
        <pc:spChg chg="mod">
          <ac:chgData name="Stack Simplify" userId="30f9c473cae68561" providerId="LiveId" clId="{B1222108-3465-C84A-A46A-773C24444EF7}" dt="2021-02-11T09:11:42.762" v="5" actId="1076"/>
          <ac:spMkLst>
            <pc:docMk/>
            <pc:sldMk cId="4285700515" sldId="1511"/>
            <ac:spMk id="52" creationId="{7B73A972-E3B5-8D4D-9AE8-E334AEF3F124}"/>
          </ac:spMkLst>
        </pc:spChg>
        <pc:spChg chg="add mod">
          <ac:chgData name="Stack Simplify" userId="30f9c473cae68561" providerId="LiveId" clId="{B1222108-3465-C84A-A46A-773C24444EF7}" dt="2021-02-22T05:10:37.449" v="957" actId="20577"/>
          <ac:spMkLst>
            <pc:docMk/>
            <pc:sldMk cId="4285700515" sldId="1511"/>
            <ac:spMk id="54" creationId="{63412F29-37E9-1C47-AD57-218EB0E0B02D}"/>
          </ac:spMkLst>
        </pc:spChg>
        <pc:spChg chg="mod">
          <ac:chgData name="Stack Simplify" userId="30f9c473cae68561" providerId="LiveId" clId="{B1222108-3465-C84A-A46A-773C24444EF7}" dt="2021-02-11T09:11:42.762" v="5" actId="1076"/>
          <ac:spMkLst>
            <pc:docMk/>
            <pc:sldMk cId="4285700515" sldId="1511"/>
            <ac:spMk id="56" creationId="{008A489A-E83D-2D4D-86BA-9AEC2127B215}"/>
          </ac:spMkLst>
        </pc:spChg>
        <pc:spChg chg="mod">
          <ac:chgData name="Stack Simplify" userId="30f9c473cae68561" providerId="LiveId" clId="{B1222108-3465-C84A-A46A-773C24444EF7}" dt="2021-02-22T05:13:51.824" v="976" actId="207"/>
          <ac:spMkLst>
            <pc:docMk/>
            <pc:sldMk cId="4285700515" sldId="1511"/>
            <ac:spMk id="57" creationId="{E418A0EC-8919-E249-A6C6-73BC4E8F739A}"/>
          </ac:spMkLst>
        </pc:spChg>
        <pc:spChg chg="mod">
          <ac:chgData name="Stack Simplify" userId="30f9c473cae68561" providerId="LiveId" clId="{B1222108-3465-C84A-A46A-773C24444EF7}" dt="2021-02-11T09:11:42.762" v="5" actId="1076"/>
          <ac:spMkLst>
            <pc:docMk/>
            <pc:sldMk cId="4285700515" sldId="1511"/>
            <ac:spMk id="58" creationId="{0AB3985D-48B1-5E44-BF2E-E204B872B337}"/>
          </ac:spMkLst>
        </pc:spChg>
        <pc:spChg chg="add mod">
          <ac:chgData name="Stack Simplify" userId="30f9c473cae68561" providerId="LiveId" clId="{B1222108-3465-C84A-A46A-773C24444EF7}" dt="2021-02-22T05:11:50.896" v="965" actId="207"/>
          <ac:spMkLst>
            <pc:docMk/>
            <pc:sldMk cId="4285700515" sldId="1511"/>
            <ac:spMk id="59" creationId="{E0809111-A011-DE49-AEE1-C7B35F92EF6A}"/>
          </ac:spMkLst>
        </pc:spChg>
        <pc:spChg chg="mod">
          <ac:chgData name="Stack Simplify" userId="30f9c473cae68561" providerId="LiveId" clId="{B1222108-3465-C84A-A46A-773C24444EF7}" dt="2021-02-22T05:11:11.639" v="962" actId="207"/>
          <ac:spMkLst>
            <pc:docMk/>
            <pc:sldMk cId="4285700515" sldId="1511"/>
            <ac:spMk id="63" creationId="{A3BB0AE0-4BDC-2C46-974E-941694ECFA50}"/>
          </ac:spMkLst>
        </pc:spChg>
        <pc:spChg chg="mod">
          <ac:chgData name="Stack Simplify" userId="30f9c473cae68561" providerId="LiveId" clId="{B1222108-3465-C84A-A46A-773C24444EF7}" dt="2021-02-11T09:11:42.762" v="5" actId="1076"/>
          <ac:spMkLst>
            <pc:docMk/>
            <pc:sldMk cId="4285700515" sldId="1511"/>
            <ac:spMk id="64" creationId="{374B087D-84C1-E54D-A981-4A87A7259AFF}"/>
          </ac:spMkLst>
        </pc:spChg>
        <pc:spChg chg="mod">
          <ac:chgData name="Stack Simplify" userId="30f9c473cae68561" providerId="LiveId" clId="{B1222108-3465-C84A-A46A-773C24444EF7}" dt="2021-02-11T09:11:42.762" v="5" actId="1076"/>
          <ac:spMkLst>
            <pc:docMk/>
            <pc:sldMk cId="4285700515" sldId="1511"/>
            <ac:spMk id="67" creationId="{F55663F2-4526-F147-9AA1-27A443B282A4}"/>
          </ac:spMkLst>
        </pc:spChg>
        <pc:spChg chg="mod">
          <ac:chgData name="Stack Simplify" userId="30f9c473cae68561" providerId="LiveId" clId="{B1222108-3465-C84A-A46A-773C24444EF7}" dt="2021-02-11T09:11:42.762" v="5" actId="1076"/>
          <ac:spMkLst>
            <pc:docMk/>
            <pc:sldMk cId="4285700515" sldId="1511"/>
            <ac:spMk id="68" creationId="{54FF7EAF-362C-1B44-8E86-F300B881145B}"/>
          </ac:spMkLst>
        </pc:spChg>
        <pc:spChg chg="mod">
          <ac:chgData name="Stack Simplify" userId="30f9c473cae68561" providerId="LiveId" clId="{B1222108-3465-C84A-A46A-773C24444EF7}" dt="2021-02-11T09:21:56.434" v="99" actId="1076"/>
          <ac:spMkLst>
            <pc:docMk/>
            <pc:sldMk cId="4285700515" sldId="1511"/>
            <ac:spMk id="69" creationId="{9565A9AD-BFEC-3A40-9AAF-EBE9E3DC2653}"/>
          </ac:spMkLst>
        </pc:spChg>
        <pc:spChg chg="mod">
          <ac:chgData name="Stack Simplify" userId="30f9c473cae68561" providerId="LiveId" clId="{B1222108-3465-C84A-A46A-773C24444EF7}" dt="2021-02-11T09:11:42.762" v="5" actId="1076"/>
          <ac:spMkLst>
            <pc:docMk/>
            <pc:sldMk cId="4285700515" sldId="1511"/>
            <ac:spMk id="70" creationId="{ED69D9C8-360A-2B42-AC2A-30CEF8746D77}"/>
          </ac:spMkLst>
        </pc:spChg>
        <pc:spChg chg="mod">
          <ac:chgData name="Stack Simplify" userId="30f9c473cae68561" providerId="LiveId" clId="{B1222108-3465-C84A-A46A-773C24444EF7}" dt="2021-02-11T09:11:42.762" v="5" actId="1076"/>
          <ac:spMkLst>
            <pc:docMk/>
            <pc:sldMk cId="4285700515" sldId="1511"/>
            <ac:spMk id="71" creationId="{C47CE6D1-DD1E-6C43-BE83-4BD0258BF846}"/>
          </ac:spMkLst>
        </pc:spChg>
        <pc:picChg chg="add mod">
          <ac:chgData name="Stack Simplify" userId="30f9c473cae68561" providerId="LiveId" clId="{B1222108-3465-C84A-A46A-773C24444EF7}" dt="2021-02-11T09:14:41.432" v="51" actId="14100"/>
          <ac:picMkLst>
            <pc:docMk/>
            <pc:sldMk cId="4285700515" sldId="1511"/>
            <ac:picMk id="5" creationId="{70A4D40E-C91E-7949-8962-16CA9CA58DDF}"/>
          </ac:picMkLst>
        </pc:picChg>
        <pc:picChg chg="mod">
          <ac:chgData name="Stack Simplify" userId="30f9c473cae68561" providerId="LiveId" clId="{B1222108-3465-C84A-A46A-773C24444EF7}" dt="2021-02-11T09:11:42.762" v="5" actId="1076"/>
          <ac:picMkLst>
            <pc:docMk/>
            <pc:sldMk cId="4285700515" sldId="1511"/>
            <ac:picMk id="6" creationId="{EFAAE18A-7F88-3048-BFE5-BB921DD106FD}"/>
          </ac:picMkLst>
        </pc:picChg>
        <pc:picChg chg="mod">
          <ac:chgData name="Stack Simplify" userId="30f9c473cae68561" providerId="LiveId" clId="{B1222108-3465-C84A-A46A-773C24444EF7}" dt="2021-02-11T09:11:42.762" v="5" actId="1076"/>
          <ac:picMkLst>
            <pc:docMk/>
            <pc:sldMk cId="4285700515" sldId="1511"/>
            <ac:picMk id="10" creationId="{41D01EAF-39B7-0D49-AF52-89A8D68E8C5A}"/>
          </ac:picMkLst>
        </pc:picChg>
        <pc:picChg chg="mod">
          <ac:chgData name="Stack Simplify" userId="30f9c473cae68561" providerId="LiveId" clId="{B1222108-3465-C84A-A46A-773C24444EF7}" dt="2021-02-11T09:11:42.762" v="5" actId="1076"/>
          <ac:picMkLst>
            <pc:docMk/>
            <pc:sldMk cId="4285700515" sldId="1511"/>
            <ac:picMk id="12" creationId="{6CFBC4DC-4989-714E-80E8-E85A67328190}"/>
          </ac:picMkLst>
        </pc:picChg>
        <pc:picChg chg="mod">
          <ac:chgData name="Stack Simplify" userId="30f9c473cae68561" providerId="LiveId" clId="{B1222108-3465-C84A-A46A-773C24444EF7}" dt="2021-02-11T09:11:42.762" v="5" actId="1076"/>
          <ac:picMkLst>
            <pc:docMk/>
            <pc:sldMk cId="4285700515" sldId="1511"/>
            <ac:picMk id="14" creationId="{B009194F-1CF0-D341-BD9B-608869E94149}"/>
          </ac:picMkLst>
        </pc:picChg>
        <pc:picChg chg="mod">
          <ac:chgData name="Stack Simplify" userId="30f9c473cae68561" providerId="LiveId" clId="{B1222108-3465-C84A-A46A-773C24444EF7}" dt="2021-02-11T09:20:51.484" v="86" actId="1076"/>
          <ac:picMkLst>
            <pc:docMk/>
            <pc:sldMk cId="4285700515" sldId="1511"/>
            <ac:picMk id="16" creationId="{5DB1B738-0E2F-614A-8B34-1BC8E4EEE848}"/>
          </ac:picMkLst>
        </pc:picChg>
        <pc:picChg chg="mod">
          <ac:chgData name="Stack Simplify" userId="30f9c473cae68561" providerId="LiveId" clId="{B1222108-3465-C84A-A46A-773C24444EF7}" dt="2021-02-11T09:11:42.762" v="5" actId="1076"/>
          <ac:picMkLst>
            <pc:docMk/>
            <pc:sldMk cId="4285700515" sldId="1511"/>
            <ac:picMk id="19" creationId="{61A443D5-4A75-F142-A0E3-5E42E498CD0D}"/>
          </ac:picMkLst>
        </pc:picChg>
        <pc:picChg chg="mod">
          <ac:chgData name="Stack Simplify" userId="30f9c473cae68561" providerId="LiveId" clId="{B1222108-3465-C84A-A46A-773C24444EF7}" dt="2021-02-11T09:11:42.762" v="5" actId="1076"/>
          <ac:picMkLst>
            <pc:docMk/>
            <pc:sldMk cId="4285700515" sldId="1511"/>
            <ac:picMk id="22" creationId="{DC42A3E3-AEBD-F745-BFEB-6963C6EAE4C2}"/>
          </ac:picMkLst>
        </pc:picChg>
        <pc:picChg chg="mod">
          <ac:chgData name="Stack Simplify" userId="30f9c473cae68561" providerId="LiveId" clId="{B1222108-3465-C84A-A46A-773C24444EF7}" dt="2021-02-11T09:11:42.762" v="5" actId="1076"/>
          <ac:picMkLst>
            <pc:docMk/>
            <pc:sldMk cId="4285700515" sldId="1511"/>
            <ac:picMk id="23" creationId="{6D1E8B7A-F9B3-ED47-BEE4-29DEF817E229}"/>
          </ac:picMkLst>
        </pc:picChg>
        <pc:picChg chg="mod">
          <ac:chgData name="Stack Simplify" userId="30f9c473cae68561" providerId="LiveId" clId="{B1222108-3465-C84A-A46A-773C24444EF7}" dt="2021-02-11T09:11:42.762" v="5" actId="1076"/>
          <ac:picMkLst>
            <pc:docMk/>
            <pc:sldMk cId="4285700515" sldId="1511"/>
            <ac:picMk id="1026" creationId="{5C3F59F5-F32A-8248-BEC4-F833AF565F6F}"/>
          </ac:picMkLst>
        </pc:picChg>
        <pc:cxnChg chg="mod">
          <ac:chgData name="Stack Simplify" userId="30f9c473cae68561" providerId="LiveId" clId="{B1222108-3465-C84A-A46A-773C24444EF7}" dt="2021-02-11T09:11:42.762" v="5" actId="1076"/>
          <ac:cxnSpMkLst>
            <pc:docMk/>
            <pc:sldMk cId="4285700515" sldId="1511"/>
            <ac:cxnSpMk id="31" creationId="{AF44D15C-D896-DB42-BE67-53343B704566}"/>
          </ac:cxnSpMkLst>
        </pc:cxnChg>
        <pc:cxnChg chg="mod">
          <ac:chgData name="Stack Simplify" userId="30f9c473cae68561" providerId="LiveId" clId="{B1222108-3465-C84A-A46A-773C24444EF7}" dt="2021-02-11T09:11:42.762" v="5" actId="1076"/>
          <ac:cxnSpMkLst>
            <pc:docMk/>
            <pc:sldMk cId="4285700515" sldId="1511"/>
            <ac:cxnSpMk id="33" creationId="{E223AE83-8004-844E-B065-832F7F0BA617}"/>
          </ac:cxnSpMkLst>
        </pc:cxnChg>
        <pc:cxnChg chg="mod">
          <ac:chgData name="Stack Simplify" userId="30f9c473cae68561" providerId="LiveId" clId="{B1222108-3465-C84A-A46A-773C24444EF7}" dt="2021-02-11T09:11:42.762" v="5" actId="1076"/>
          <ac:cxnSpMkLst>
            <pc:docMk/>
            <pc:sldMk cId="4285700515" sldId="1511"/>
            <ac:cxnSpMk id="36" creationId="{1B965E38-347C-D44C-BD70-0418B59AEA38}"/>
          </ac:cxnSpMkLst>
        </pc:cxnChg>
        <pc:cxnChg chg="mod">
          <ac:chgData name="Stack Simplify" userId="30f9c473cae68561" providerId="LiveId" clId="{B1222108-3465-C84A-A46A-773C24444EF7}" dt="2021-02-11T09:11:42.762" v="5" actId="1076"/>
          <ac:cxnSpMkLst>
            <pc:docMk/>
            <pc:sldMk cId="4285700515" sldId="1511"/>
            <ac:cxnSpMk id="39" creationId="{A4B5EA81-2FCB-F545-9955-797EA7AAFD24}"/>
          </ac:cxnSpMkLst>
        </pc:cxnChg>
        <pc:cxnChg chg="mod">
          <ac:chgData name="Stack Simplify" userId="30f9c473cae68561" providerId="LiveId" clId="{B1222108-3465-C84A-A46A-773C24444EF7}" dt="2021-02-11T09:11:42.762" v="5" actId="1076"/>
          <ac:cxnSpMkLst>
            <pc:docMk/>
            <pc:sldMk cId="4285700515" sldId="1511"/>
            <ac:cxnSpMk id="46" creationId="{FD90269A-98EA-C846-ADFE-46D7B5CC81C5}"/>
          </ac:cxnSpMkLst>
        </pc:cxnChg>
        <pc:cxnChg chg="mod">
          <ac:chgData name="Stack Simplify" userId="30f9c473cae68561" providerId="LiveId" clId="{B1222108-3465-C84A-A46A-773C24444EF7}" dt="2021-02-11T09:11:42.762" v="5" actId="1076"/>
          <ac:cxnSpMkLst>
            <pc:docMk/>
            <pc:sldMk cId="4285700515" sldId="1511"/>
            <ac:cxnSpMk id="53" creationId="{DF0A6B1F-14AC-8A43-B5F7-B3E7A03AB0E2}"/>
          </ac:cxnSpMkLst>
        </pc:cxnChg>
        <pc:cxnChg chg="mod">
          <ac:chgData name="Stack Simplify" userId="30f9c473cae68561" providerId="LiveId" clId="{B1222108-3465-C84A-A46A-773C24444EF7}" dt="2021-02-11T09:11:42.762" v="5" actId="1076"/>
          <ac:cxnSpMkLst>
            <pc:docMk/>
            <pc:sldMk cId="4285700515" sldId="1511"/>
            <ac:cxnSpMk id="72" creationId="{4279AFFD-1732-E140-BA53-CA2BAEE7EBDA}"/>
          </ac:cxnSpMkLst>
        </pc:cxnChg>
        <pc:cxnChg chg="mod">
          <ac:chgData name="Stack Simplify" userId="30f9c473cae68561" providerId="LiveId" clId="{B1222108-3465-C84A-A46A-773C24444EF7}" dt="2021-02-11T09:20:40.565" v="83" actId="14100"/>
          <ac:cxnSpMkLst>
            <pc:docMk/>
            <pc:sldMk cId="4285700515" sldId="1511"/>
            <ac:cxnSpMk id="74" creationId="{0728307B-4D31-A444-B3DF-AD26B99E4FDA}"/>
          </ac:cxnSpMkLst>
        </pc:cxnChg>
        <pc:cxnChg chg="mod">
          <ac:chgData name="Stack Simplify" userId="30f9c473cae68561" providerId="LiveId" clId="{B1222108-3465-C84A-A46A-773C24444EF7}" dt="2021-02-11T09:20:40.565" v="83" actId="14100"/>
          <ac:cxnSpMkLst>
            <pc:docMk/>
            <pc:sldMk cId="4285700515" sldId="1511"/>
            <ac:cxnSpMk id="76" creationId="{85E9E7E4-AEA5-2841-9FAF-74C6CB80588B}"/>
          </ac:cxnSpMkLst>
        </pc:cxnChg>
      </pc:sldChg>
      <pc:sldChg chg="delSp new del mod">
        <pc:chgData name="Stack Simplify" userId="30f9c473cae68561" providerId="LiveId" clId="{B1222108-3465-C84A-A46A-773C24444EF7}" dt="2021-02-16T06:57:25.921" v="122" actId="2696"/>
        <pc:sldMkLst>
          <pc:docMk/>
          <pc:sldMk cId="420318593" sldId="1512"/>
        </pc:sldMkLst>
        <pc:spChg chg="del">
          <ac:chgData name="Stack Simplify" userId="30f9c473cae68561" providerId="LiveId" clId="{B1222108-3465-C84A-A46A-773C24444EF7}" dt="2021-02-16T06:57:22.505" v="121" actId="478"/>
          <ac:spMkLst>
            <pc:docMk/>
            <pc:sldMk cId="420318593" sldId="1512"/>
            <ac:spMk id="3" creationId="{7CB109F1-D310-C748-A2C1-CBF80E1E6470}"/>
          </ac:spMkLst>
        </pc:spChg>
      </pc:sldChg>
      <pc:sldChg chg="addSp delSp modSp add mod">
        <pc:chgData name="Stack Simplify" userId="30f9c473cae68561" providerId="LiveId" clId="{B1222108-3465-C84A-A46A-773C24444EF7}" dt="2021-02-16T07:33:23.828" v="932" actId="20577"/>
        <pc:sldMkLst>
          <pc:docMk/>
          <pc:sldMk cId="3965326646" sldId="1512"/>
        </pc:sldMkLst>
        <pc:spChg chg="add del mod">
          <ac:chgData name="Stack Simplify" userId="30f9c473cae68561" providerId="LiveId" clId="{B1222108-3465-C84A-A46A-773C24444EF7}" dt="2021-02-16T07:22:32.333" v="695" actId="478"/>
          <ac:spMkLst>
            <pc:docMk/>
            <pc:sldMk cId="3965326646" sldId="1512"/>
            <ac:spMk id="3" creationId="{4F692D53-4882-6B40-AF49-B3C1FC4F2CA3}"/>
          </ac:spMkLst>
        </pc:spChg>
        <pc:spChg chg="mod">
          <ac:chgData name="Stack Simplify" userId="30f9c473cae68561" providerId="LiveId" clId="{B1222108-3465-C84A-A46A-773C24444EF7}" dt="2021-02-16T07:24:00.753" v="702" actId="1076"/>
          <ac:spMkLst>
            <pc:docMk/>
            <pc:sldMk cId="3965326646" sldId="1512"/>
            <ac:spMk id="5" creationId="{225377FD-D898-7E4D-BE53-14E103225C87}"/>
          </ac:spMkLst>
        </pc:spChg>
        <pc:spChg chg="mod">
          <ac:chgData name="Stack Simplify" userId="30f9c473cae68561" providerId="LiveId" clId="{B1222108-3465-C84A-A46A-773C24444EF7}" dt="2021-02-16T07:24:00.753" v="702" actId="1076"/>
          <ac:spMkLst>
            <pc:docMk/>
            <pc:sldMk cId="3965326646" sldId="1512"/>
            <ac:spMk id="6" creationId="{E50A86E1-B22D-E848-89F6-227EB8781404}"/>
          </ac:spMkLst>
        </pc:spChg>
        <pc:spChg chg="del mod">
          <ac:chgData name="Stack Simplify" userId="30f9c473cae68561" providerId="LiveId" clId="{B1222108-3465-C84A-A46A-773C24444EF7}" dt="2021-02-16T06:57:41.285" v="125" actId="478"/>
          <ac:spMkLst>
            <pc:docMk/>
            <pc:sldMk cId="3965326646" sldId="1512"/>
            <ac:spMk id="9" creationId="{76B67C1D-27BB-8441-982B-93A6C0C7DC75}"/>
          </ac:spMkLst>
        </pc:spChg>
        <pc:spChg chg="mod">
          <ac:chgData name="Stack Simplify" userId="30f9c473cae68561" providerId="LiveId" clId="{B1222108-3465-C84A-A46A-773C24444EF7}" dt="2021-02-16T07:22:45.353" v="696" actId="1076"/>
          <ac:spMkLst>
            <pc:docMk/>
            <pc:sldMk cId="3965326646" sldId="1512"/>
            <ac:spMk id="10" creationId="{E4733713-4FF0-6043-9ACA-9925C77D05C7}"/>
          </ac:spMkLst>
        </pc:spChg>
        <pc:spChg chg="mod">
          <ac:chgData name="Stack Simplify" userId="30f9c473cae68561" providerId="LiveId" clId="{B1222108-3465-C84A-A46A-773C24444EF7}" dt="2021-02-16T07:23:25.766" v="700" actId="207"/>
          <ac:spMkLst>
            <pc:docMk/>
            <pc:sldMk cId="3965326646" sldId="1512"/>
            <ac:spMk id="11" creationId="{4EB2B9D8-87FA-3740-83C7-CFE88951F478}"/>
          </ac:spMkLst>
        </pc:spChg>
        <pc:spChg chg="mod">
          <ac:chgData name="Stack Simplify" userId="30f9c473cae68561" providerId="LiveId" clId="{B1222108-3465-C84A-A46A-773C24444EF7}" dt="2021-02-16T07:22:45.353" v="696" actId="1076"/>
          <ac:spMkLst>
            <pc:docMk/>
            <pc:sldMk cId="3965326646" sldId="1512"/>
            <ac:spMk id="12" creationId="{C705029A-B091-E44A-8EDB-7B720FD2E73A}"/>
          </ac:spMkLst>
        </pc:spChg>
        <pc:spChg chg="mod">
          <ac:chgData name="Stack Simplify" userId="30f9c473cae68561" providerId="LiveId" clId="{B1222108-3465-C84A-A46A-773C24444EF7}" dt="2021-02-16T07:24:00.753" v="702" actId="1076"/>
          <ac:spMkLst>
            <pc:docMk/>
            <pc:sldMk cId="3965326646" sldId="1512"/>
            <ac:spMk id="13" creationId="{93FDE4D7-2E61-D044-8B5E-0F0332B1ACD9}"/>
          </ac:spMkLst>
        </pc:spChg>
        <pc:spChg chg="add mod">
          <ac:chgData name="Stack Simplify" userId="30f9c473cae68561" providerId="LiveId" clId="{B1222108-3465-C84A-A46A-773C24444EF7}" dt="2021-02-16T07:23:25.766" v="700" actId="207"/>
          <ac:spMkLst>
            <pc:docMk/>
            <pc:sldMk cId="3965326646" sldId="1512"/>
            <ac:spMk id="14" creationId="{174FEE24-1587-514A-9258-50606EAFB337}"/>
          </ac:spMkLst>
        </pc:spChg>
        <pc:spChg chg="add mod">
          <ac:chgData name="Stack Simplify" userId="30f9c473cae68561" providerId="LiveId" clId="{B1222108-3465-C84A-A46A-773C24444EF7}" dt="2021-02-16T07:29:09.549" v="746" actId="6549"/>
          <ac:spMkLst>
            <pc:docMk/>
            <pc:sldMk cId="3965326646" sldId="1512"/>
            <ac:spMk id="15" creationId="{CA785F9B-0733-C645-B7FF-3FF2A9BE4C81}"/>
          </ac:spMkLst>
        </pc:spChg>
        <pc:spChg chg="del">
          <ac:chgData name="Stack Simplify" userId="30f9c473cae68561" providerId="LiveId" clId="{B1222108-3465-C84A-A46A-773C24444EF7}" dt="2021-02-16T06:57:52.293" v="127" actId="478"/>
          <ac:spMkLst>
            <pc:docMk/>
            <pc:sldMk cId="3965326646" sldId="1512"/>
            <ac:spMk id="16" creationId="{51B790E8-B9CA-6744-BE6D-4D09AD4C375D}"/>
          </ac:spMkLst>
        </pc:spChg>
        <pc:spChg chg="add mod">
          <ac:chgData name="Stack Simplify" userId="30f9c473cae68561" providerId="LiveId" clId="{B1222108-3465-C84A-A46A-773C24444EF7}" dt="2021-02-16T07:33:19.751" v="927" actId="255"/>
          <ac:spMkLst>
            <pc:docMk/>
            <pc:sldMk cId="3965326646" sldId="1512"/>
            <ac:spMk id="17" creationId="{2D6C2109-5FCC-C544-A947-EFD5DD40C31E}"/>
          </ac:spMkLst>
        </pc:spChg>
        <pc:spChg chg="add mod">
          <ac:chgData name="Stack Simplify" userId="30f9c473cae68561" providerId="LiveId" clId="{B1222108-3465-C84A-A46A-773C24444EF7}" dt="2021-02-16T07:31:37.901" v="845" actId="207"/>
          <ac:spMkLst>
            <pc:docMk/>
            <pc:sldMk cId="3965326646" sldId="1512"/>
            <ac:spMk id="18" creationId="{E80C2B04-A7A9-B848-84E3-BADE0684EAE7}"/>
          </ac:spMkLst>
        </pc:spChg>
        <pc:spChg chg="add del mod">
          <ac:chgData name="Stack Simplify" userId="30f9c473cae68561" providerId="LiveId" clId="{B1222108-3465-C84A-A46A-773C24444EF7}" dt="2021-02-16T07:20:51.051" v="687" actId="478"/>
          <ac:spMkLst>
            <pc:docMk/>
            <pc:sldMk cId="3965326646" sldId="1512"/>
            <ac:spMk id="19" creationId="{807AAD79-3A47-E148-9460-DB45AA6D4E1C}"/>
          </ac:spMkLst>
        </pc:spChg>
        <pc:spChg chg="add del mod">
          <ac:chgData name="Stack Simplify" userId="30f9c473cae68561" providerId="LiveId" clId="{B1222108-3465-C84A-A46A-773C24444EF7}" dt="2021-02-16T07:22:32.333" v="695" actId="478"/>
          <ac:spMkLst>
            <pc:docMk/>
            <pc:sldMk cId="3965326646" sldId="1512"/>
            <ac:spMk id="20" creationId="{53D278F7-C6B2-B743-8F95-049A8B45AAF2}"/>
          </ac:spMkLst>
        </pc:spChg>
        <pc:spChg chg="add del mod">
          <ac:chgData name="Stack Simplify" userId="30f9c473cae68561" providerId="LiveId" clId="{B1222108-3465-C84A-A46A-773C24444EF7}" dt="2021-02-16T07:22:32.333" v="695" actId="478"/>
          <ac:spMkLst>
            <pc:docMk/>
            <pc:sldMk cId="3965326646" sldId="1512"/>
            <ac:spMk id="21" creationId="{C4F6CE7D-B99E-4A40-B1C9-189DB2E18D48}"/>
          </ac:spMkLst>
        </pc:spChg>
        <pc:spChg chg="add mod">
          <ac:chgData name="Stack Simplify" userId="30f9c473cae68561" providerId="LiveId" clId="{B1222108-3465-C84A-A46A-773C24444EF7}" dt="2021-02-16T07:23:25.766" v="700" actId="207"/>
          <ac:spMkLst>
            <pc:docMk/>
            <pc:sldMk cId="3965326646" sldId="1512"/>
            <ac:spMk id="22" creationId="{9812266E-C5B3-294B-8E48-14C139DB52E7}"/>
          </ac:spMkLst>
        </pc:spChg>
        <pc:spChg chg="add del mod">
          <ac:chgData name="Stack Simplify" userId="30f9c473cae68561" providerId="LiveId" clId="{B1222108-3465-C84A-A46A-773C24444EF7}" dt="2021-02-16T07:22:32.333" v="695" actId="478"/>
          <ac:spMkLst>
            <pc:docMk/>
            <pc:sldMk cId="3965326646" sldId="1512"/>
            <ac:spMk id="23" creationId="{9FE1581F-B5C1-6345-B9EF-6BEFB7F87738}"/>
          </ac:spMkLst>
        </pc:spChg>
        <pc:spChg chg="add del mod">
          <ac:chgData name="Stack Simplify" userId="30f9c473cae68561" providerId="LiveId" clId="{B1222108-3465-C84A-A46A-773C24444EF7}" dt="2021-02-16T07:19:00.479" v="646" actId="478"/>
          <ac:spMkLst>
            <pc:docMk/>
            <pc:sldMk cId="3965326646" sldId="1512"/>
            <ac:spMk id="24" creationId="{ED995D67-FC71-1340-8A5B-42E33B37B86E}"/>
          </ac:spMkLst>
        </pc:spChg>
        <pc:spChg chg="add del mod">
          <ac:chgData name="Stack Simplify" userId="30f9c473cae68561" providerId="LiveId" clId="{B1222108-3465-C84A-A46A-773C24444EF7}" dt="2021-02-16T07:09:40.375" v="429" actId="478"/>
          <ac:spMkLst>
            <pc:docMk/>
            <pc:sldMk cId="3965326646" sldId="1512"/>
            <ac:spMk id="25" creationId="{E1F987C2-0037-8E40-A3BC-7C2BE5F20263}"/>
          </ac:spMkLst>
        </pc:spChg>
        <pc:spChg chg="add del mod">
          <ac:chgData name="Stack Simplify" userId="30f9c473cae68561" providerId="LiveId" clId="{B1222108-3465-C84A-A46A-773C24444EF7}" dt="2021-02-16T07:22:32.333" v="695" actId="478"/>
          <ac:spMkLst>
            <pc:docMk/>
            <pc:sldMk cId="3965326646" sldId="1512"/>
            <ac:spMk id="26" creationId="{BD9ABF7B-AE3D-E343-8588-E0A704EE9F5F}"/>
          </ac:spMkLst>
        </pc:spChg>
        <pc:spChg chg="add mod">
          <ac:chgData name="Stack Simplify" userId="30f9c473cae68561" providerId="LiveId" clId="{B1222108-3465-C84A-A46A-773C24444EF7}" dt="2021-02-16T07:09:36.771" v="427" actId="1076"/>
          <ac:spMkLst>
            <pc:docMk/>
            <pc:sldMk cId="3965326646" sldId="1512"/>
            <ac:spMk id="27" creationId="{B657C649-22A9-9846-9080-F949705D74BD}"/>
          </ac:spMkLst>
        </pc:spChg>
        <pc:spChg chg="add del mod">
          <ac:chgData name="Stack Simplify" userId="30f9c473cae68561" providerId="LiveId" clId="{B1222108-3465-C84A-A46A-773C24444EF7}" dt="2021-02-16T07:20:48.299" v="685" actId="478"/>
          <ac:spMkLst>
            <pc:docMk/>
            <pc:sldMk cId="3965326646" sldId="1512"/>
            <ac:spMk id="28" creationId="{72A85C55-DD7C-B44E-9C28-69EE40EA2A52}"/>
          </ac:spMkLst>
        </pc:spChg>
        <pc:spChg chg="add mod">
          <ac:chgData name="Stack Simplify" userId="30f9c473cae68561" providerId="LiveId" clId="{B1222108-3465-C84A-A46A-773C24444EF7}" dt="2021-02-16T07:29:28.839" v="749" actId="1076"/>
          <ac:spMkLst>
            <pc:docMk/>
            <pc:sldMk cId="3965326646" sldId="1512"/>
            <ac:spMk id="29" creationId="{DC76D72B-23E5-8A4D-B283-BA3D531B2521}"/>
          </ac:spMkLst>
        </pc:spChg>
        <pc:spChg chg="add del mod">
          <ac:chgData name="Stack Simplify" userId="30f9c473cae68561" providerId="LiveId" clId="{B1222108-3465-C84A-A46A-773C24444EF7}" dt="2021-02-16T07:16:26.784" v="557" actId="478"/>
          <ac:spMkLst>
            <pc:docMk/>
            <pc:sldMk cId="3965326646" sldId="1512"/>
            <ac:spMk id="30" creationId="{B7799777-A88C-5F4C-8B6E-B88FDD920336}"/>
          </ac:spMkLst>
        </pc:spChg>
        <pc:spChg chg="add del mod">
          <ac:chgData name="Stack Simplify" userId="30f9c473cae68561" providerId="LiveId" clId="{B1222108-3465-C84A-A46A-773C24444EF7}" dt="2021-02-16T07:16:26.784" v="557" actId="478"/>
          <ac:spMkLst>
            <pc:docMk/>
            <pc:sldMk cId="3965326646" sldId="1512"/>
            <ac:spMk id="31" creationId="{8049CA41-09B2-BA4E-B650-3E18E2D3FC19}"/>
          </ac:spMkLst>
        </pc:spChg>
        <pc:spChg chg="add del mod">
          <ac:chgData name="Stack Simplify" userId="30f9c473cae68561" providerId="LiveId" clId="{B1222108-3465-C84A-A46A-773C24444EF7}" dt="2021-02-16T07:16:26.784" v="557" actId="478"/>
          <ac:spMkLst>
            <pc:docMk/>
            <pc:sldMk cId="3965326646" sldId="1512"/>
            <ac:spMk id="32" creationId="{98C8EF99-D361-7B47-A559-6E247FAD8151}"/>
          </ac:spMkLst>
        </pc:spChg>
        <pc:spChg chg="add mod">
          <ac:chgData name="Stack Simplify" userId="30f9c473cae68561" providerId="LiveId" clId="{B1222108-3465-C84A-A46A-773C24444EF7}" dt="2021-02-16T07:29:51.993" v="754" actId="255"/>
          <ac:spMkLst>
            <pc:docMk/>
            <pc:sldMk cId="3965326646" sldId="1512"/>
            <ac:spMk id="33" creationId="{337C000E-C094-0D47-A845-81FF6C3C05F8}"/>
          </ac:spMkLst>
        </pc:spChg>
        <pc:spChg chg="add mod">
          <ac:chgData name="Stack Simplify" userId="30f9c473cae68561" providerId="LiveId" clId="{B1222108-3465-C84A-A46A-773C24444EF7}" dt="2021-02-16T07:29:51.993" v="754" actId="255"/>
          <ac:spMkLst>
            <pc:docMk/>
            <pc:sldMk cId="3965326646" sldId="1512"/>
            <ac:spMk id="34" creationId="{3BBEFBDD-2B1E-0D46-B76C-2C3E910A2707}"/>
          </ac:spMkLst>
        </pc:spChg>
        <pc:spChg chg="add del mod">
          <ac:chgData name="Stack Simplify" userId="30f9c473cae68561" providerId="LiveId" clId="{B1222108-3465-C84A-A46A-773C24444EF7}" dt="2021-02-16T07:28:00.666" v="733" actId="478"/>
          <ac:spMkLst>
            <pc:docMk/>
            <pc:sldMk cId="3965326646" sldId="1512"/>
            <ac:spMk id="35" creationId="{93902906-CA82-C44F-8CC7-6397AF3DE8F4}"/>
          </ac:spMkLst>
        </pc:spChg>
        <pc:spChg chg="add del mod">
          <ac:chgData name="Stack Simplify" userId="30f9c473cae68561" providerId="LiveId" clId="{B1222108-3465-C84A-A46A-773C24444EF7}" dt="2021-02-16T07:22:32.333" v="695" actId="478"/>
          <ac:spMkLst>
            <pc:docMk/>
            <pc:sldMk cId="3965326646" sldId="1512"/>
            <ac:spMk id="36" creationId="{420549BE-1BB8-1346-B142-E24A8EC29DFF}"/>
          </ac:spMkLst>
        </pc:spChg>
        <pc:spChg chg="add del mod">
          <ac:chgData name="Stack Simplify" userId="30f9c473cae68561" providerId="LiveId" clId="{B1222108-3465-C84A-A46A-773C24444EF7}" dt="2021-02-16T07:29:15.064" v="747" actId="478"/>
          <ac:spMkLst>
            <pc:docMk/>
            <pc:sldMk cId="3965326646" sldId="1512"/>
            <ac:spMk id="37" creationId="{8F452776-6A02-414D-8CED-B45469DE1C2A}"/>
          </ac:spMkLst>
        </pc:spChg>
        <pc:spChg chg="add del mod">
          <ac:chgData name="Stack Simplify" userId="30f9c473cae68561" providerId="LiveId" clId="{B1222108-3465-C84A-A46A-773C24444EF7}" dt="2021-02-16T07:20:46.187" v="684" actId="478"/>
          <ac:spMkLst>
            <pc:docMk/>
            <pc:sldMk cId="3965326646" sldId="1512"/>
            <ac:spMk id="38" creationId="{C0F29208-625C-0649-85DE-BC0F10DA7481}"/>
          </ac:spMkLst>
        </pc:spChg>
        <pc:spChg chg="add del mod">
          <ac:chgData name="Stack Simplify" userId="30f9c473cae68561" providerId="LiveId" clId="{B1222108-3465-C84A-A46A-773C24444EF7}" dt="2021-02-16T07:20:44.411" v="683" actId="478"/>
          <ac:spMkLst>
            <pc:docMk/>
            <pc:sldMk cId="3965326646" sldId="1512"/>
            <ac:spMk id="39" creationId="{F9A642A6-D8D9-7944-B31D-2D34B18BCFD2}"/>
          </ac:spMkLst>
        </pc:spChg>
        <pc:spChg chg="add mod">
          <ac:chgData name="Stack Simplify" userId="30f9c473cae68561" providerId="LiveId" clId="{B1222108-3465-C84A-A46A-773C24444EF7}" dt="2021-02-16T07:29:21.478" v="748" actId="1076"/>
          <ac:spMkLst>
            <pc:docMk/>
            <pc:sldMk cId="3965326646" sldId="1512"/>
            <ac:spMk id="40" creationId="{3D4E41F4-A353-824F-A85B-A511A97B39AD}"/>
          </ac:spMkLst>
        </pc:spChg>
        <pc:spChg chg="add mod">
          <ac:chgData name="Stack Simplify" userId="30f9c473cae68561" providerId="LiveId" clId="{B1222108-3465-C84A-A46A-773C24444EF7}" dt="2021-02-16T07:29:21.478" v="748" actId="1076"/>
          <ac:spMkLst>
            <pc:docMk/>
            <pc:sldMk cId="3965326646" sldId="1512"/>
            <ac:spMk id="41" creationId="{561FB20F-24D3-7446-A423-4C876D400934}"/>
          </ac:spMkLst>
        </pc:spChg>
        <pc:spChg chg="add mod">
          <ac:chgData name="Stack Simplify" userId="30f9c473cae68561" providerId="LiveId" clId="{B1222108-3465-C84A-A46A-773C24444EF7}" dt="2021-02-16T07:33:23.828" v="932" actId="20577"/>
          <ac:spMkLst>
            <pc:docMk/>
            <pc:sldMk cId="3965326646" sldId="1512"/>
            <ac:spMk id="42" creationId="{C1909C1E-148A-CE42-B24E-A1E94A2318B3}"/>
          </ac:spMkLst>
        </pc:spChg>
        <pc:spChg chg="add mod">
          <ac:chgData name="Stack Simplify" userId="30f9c473cae68561" providerId="LiveId" clId="{B1222108-3465-C84A-A46A-773C24444EF7}" dt="2021-02-16T07:33:00.793" v="915" actId="255"/>
          <ac:spMkLst>
            <pc:docMk/>
            <pc:sldMk cId="3965326646" sldId="1512"/>
            <ac:spMk id="43" creationId="{C267B8B3-57D8-CB47-A523-AE2AF08ABFEE}"/>
          </ac:spMkLst>
        </pc:spChg>
      </pc:sldChg>
      <pc:sldChg chg="modSp add mod">
        <pc:chgData name="Stack Simplify" userId="30f9c473cae68561" providerId="LiveId" clId="{B1222108-3465-C84A-A46A-773C24444EF7}" dt="2021-02-22T05:58:56.377" v="1014" actId="20577"/>
        <pc:sldMkLst>
          <pc:docMk/>
          <pc:sldMk cId="3600087963" sldId="1513"/>
        </pc:sldMkLst>
        <pc:spChg chg="mod">
          <ac:chgData name="Stack Simplify" userId="30f9c473cae68561" providerId="LiveId" clId="{B1222108-3465-C84A-A46A-773C24444EF7}" dt="2021-02-22T05:58:56.377" v="1014" actId="20577"/>
          <ac:spMkLst>
            <pc:docMk/>
            <pc:sldMk cId="3600087963" sldId="1513"/>
            <ac:spMk id="8" creationId="{09329F3B-B988-4BA0-9BEA-4847C35EA442}"/>
          </ac:spMkLst>
        </pc:spChg>
      </pc:sldChg>
      <pc:sldChg chg="addSp delSp modSp new mod modAnim">
        <pc:chgData name="Stack Simplify" userId="30f9c473cae68561" providerId="LiveId" clId="{B1222108-3465-C84A-A46A-773C24444EF7}" dt="2021-02-22T06:24:52.972" v="1217" actId="692"/>
        <pc:sldMkLst>
          <pc:docMk/>
          <pc:sldMk cId="3597857581" sldId="1514"/>
        </pc:sldMkLst>
        <pc:spChg chg="del">
          <ac:chgData name="Stack Simplify" userId="30f9c473cae68561" providerId="LiveId" clId="{B1222108-3465-C84A-A46A-773C24444EF7}" dt="2021-02-22T05:59:14.781" v="1055" actId="478"/>
          <ac:spMkLst>
            <pc:docMk/>
            <pc:sldMk cId="3597857581" sldId="1514"/>
            <ac:spMk id="3" creationId="{4542FC50-FB40-7843-A12B-064EC646391B}"/>
          </ac:spMkLst>
        </pc:spChg>
        <pc:spChg chg="add del mod">
          <ac:chgData name="Stack Simplify" userId="30f9c473cae68561" providerId="LiveId" clId="{B1222108-3465-C84A-A46A-773C24444EF7}" dt="2021-02-22T06:01:20.398" v="1074" actId="1076"/>
          <ac:spMkLst>
            <pc:docMk/>
            <pc:sldMk cId="3597857581" sldId="1514"/>
            <ac:spMk id="4" creationId="{DA0EA8F0-2A68-8B48-9425-66AF2518E896}"/>
          </ac:spMkLst>
        </pc:spChg>
        <pc:spChg chg="add mod">
          <ac:chgData name="Stack Simplify" userId="30f9c473cae68561" providerId="LiveId" clId="{B1222108-3465-C84A-A46A-773C24444EF7}" dt="2021-02-22T06:24:38.052" v="1207" actId="1076"/>
          <ac:spMkLst>
            <pc:docMk/>
            <pc:sldMk cId="3597857581" sldId="1514"/>
            <ac:spMk id="6" creationId="{DC19AC7D-D51F-C049-B9F0-90A4F38FAC68}"/>
          </ac:spMkLst>
        </pc:spChg>
        <pc:spChg chg="add mod">
          <ac:chgData name="Stack Simplify" userId="30f9c473cae68561" providerId="LiveId" clId="{B1222108-3465-C84A-A46A-773C24444EF7}" dt="2021-02-22T06:06:04.508" v="1201" actId="207"/>
          <ac:spMkLst>
            <pc:docMk/>
            <pc:sldMk cId="3597857581" sldId="1514"/>
            <ac:spMk id="10" creationId="{145B2107-A5E4-8C45-93C4-4CB138E52D8E}"/>
          </ac:spMkLst>
        </pc:spChg>
        <pc:spChg chg="add mod">
          <ac:chgData name="Stack Simplify" userId="30f9c473cae68561" providerId="LiveId" clId="{B1222108-3465-C84A-A46A-773C24444EF7}" dt="2021-02-22T06:06:04.508" v="1201" actId="207"/>
          <ac:spMkLst>
            <pc:docMk/>
            <pc:sldMk cId="3597857581" sldId="1514"/>
            <ac:spMk id="11" creationId="{3D75D0B3-85BE-F542-BB53-939A97E8705D}"/>
          </ac:spMkLst>
        </pc:spChg>
        <pc:spChg chg="add mod">
          <ac:chgData name="Stack Simplify" userId="30f9c473cae68561" providerId="LiveId" clId="{B1222108-3465-C84A-A46A-773C24444EF7}" dt="2021-02-22T06:03:12.114" v="1104" actId="1076"/>
          <ac:spMkLst>
            <pc:docMk/>
            <pc:sldMk cId="3597857581" sldId="1514"/>
            <ac:spMk id="12" creationId="{88CB5005-3FAD-EE41-B527-14E55CB67AD1}"/>
          </ac:spMkLst>
        </pc:spChg>
        <pc:spChg chg="add mod">
          <ac:chgData name="Stack Simplify" userId="30f9c473cae68561" providerId="LiveId" clId="{B1222108-3465-C84A-A46A-773C24444EF7}" dt="2021-02-22T06:03:12.114" v="1104" actId="1076"/>
          <ac:spMkLst>
            <pc:docMk/>
            <pc:sldMk cId="3597857581" sldId="1514"/>
            <ac:spMk id="13" creationId="{47F7F502-1252-B342-BBAB-ECD38EA62B66}"/>
          </ac:spMkLst>
        </pc:spChg>
        <pc:spChg chg="add mod">
          <ac:chgData name="Stack Simplify" userId="30f9c473cae68561" providerId="LiveId" clId="{B1222108-3465-C84A-A46A-773C24444EF7}" dt="2021-02-22T06:24:52.972" v="1217" actId="692"/>
          <ac:spMkLst>
            <pc:docMk/>
            <pc:sldMk cId="3597857581" sldId="1514"/>
            <ac:spMk id="14" creationId="{32143859-B6CB-8E4F-A235-DE23C503316C}"/>
          </ac:spMkLst>
        </pc:spChg>
        <pc:picChg chg="add mod">
          <ac:chgData name="Stack Simplify" userId="30f9c473cae68561" providerId="LiveId" clId="{B1222108-3465-C84A-A46A-773C24444EF7}" dt="2021-02-22T06:24:38.052" v="1207" actId="1076"/>
          <ac:picMkLst>
            <pc:docMk/>
            <pc:sldMk cId="3597857581" sldId="1514"/>
            <ac:picMk id="5" creationId="{AFD74F72-8AD7-7949-8807-43EDF0695434}"/>
          </ac:picMkLst>
        </pc:picChg>
        <pc:picChg chg="add mod">
          <ac:chgData name="Stack Simplify" userId="30f9c473cae68561" providerId="LiveId" clId="{B1222108-3465-C84A-A46A-773C24444EF7}" dt="2021-02-22T06:01:15.741" v="1073" actId="1076"/>
          <ac:picMkLst>
            <pc:docMk/>
            <pc:sldMk cId="3597857581" sldId="1514"/>
            <ac:picMk id="7" creationId="{CBD61225-8470-9649-8C95-3AF217BA0E55}"/>
          </ac:picMkLst>
        </pc:picChg>
        <pc:picChg chg="add del mod">
          <ac:chgData name="Stack Simplify" userId="30f9c473cae68561" providerId="LiveId" clId="{B1222108-3465-C84A-A46A-773C24444EF7}" dt="2021-02-22T06:00:38.977" v="1067" actId="478"/>
          <ac:picMkLst>
            <pc:docMk/>
            <pc:sldMk cId="3597857581" sldId="1514"/>
            <ac:picMk id="8" creationId="{6F177169-6B08-E14B-B464-BA48CDAD25A1}"/>
          </ac:picMkLst>
        </pc:picChg>
        <pc:picChg chg="add mod">
          <ac:chgData name="Stack Simplify" userId="30f9c473cae68561" providerId="LiveId" clId="{B1222108-3465-C84A-A46A-773C24444EF7}" dt="2021-02-22T06:02:20.230" v="1102" actId="1076"/>
          <ac:picMkLst>
            <pc:docMk/>
            <pc:sldMk cId="3597857581" sldId="1514"/>
            <ac:picMk id="9" creationId="{EA01BC1E-C38F-E14B-B2D8-7583455E0DC0}"/>
          </ac:picMkLst>
        </pc:picChg>
      </pc:sldChg>
      <pc:sldChg chg="addSp delSp modSp new mod modAnim">
        <pc:chgData name="Stack Simplify" userId="30f9c473cae68561" providerId="LiveId" clId="{B1222108-3465-C84A-A46A-773C24444EF7}" dt="2021-02-22T12:48:55.049" v="1456" actId="207"/>
        <pc:sldMkLst>
          <pc:docMk/>
          <pc:sldMk cId="2493717654" sldId="1515"/>
        </pc:sldMkLst>
        <pc:spChg chg="add del">
          <ac:chgData name="Stack Simplify" userId="30f9c473cae68561" providerId="LiveId" clId="{B1222108-3465-C84A-A46A-773C24444EF7}" dt="2021-02-22T12:28:55.047" v="1237" actId="478"/>
          <ac:spMkLst>
            <pc:docMk/>
            <pc:sldMk cId="2493717654" sldId="1515"/>
            <ac:spMk id="3" creationId="{956B12BE-6D37-F043-B559-F22F19CBE979}"/>
          </ac:spMkLst>
        </pc:spChg>
        <pc:spChg chg="mod">
          <ac:chgData name="Stack Simplify" userId="30f9c473cae68561" providerId="LiveId" clId="{B1222108-3465-C84A-A46A-773C24444EF7}" dt="2021-02-22T12:48:55.049" v="1456" actId="207"/>
          <ac:spMkLst>
            <pc:docMk/>
            <pc:sldMk cId="2493717654" sldId="1515"/>
            <ac:spMk id="4" creationId="{5C7EDBA0-DAEB-6F4A-A92F-6E80A3964156}"/>
          </ac:spMkLst>
        </pc:spChg>
        <pc:spChg chg="add mod">
          <ac:chgData name="Stack Simplify" userId="30f9c473cae68561" providerId="LiveId" clId="{B1222108-3465-C84A-A46A-773C24444EF7}" dt="2021-02-22T12:36:59.481" v="1385" actId="207"/>
          <ac:spMkLst>
            <pc:docMk/>
            <pc:sldMk cId="2493717654" sldId="1515"/>
            <ac:spMk id="5" creationId="{D19D5A45-AF3C-6342-BB94-B85880EEDA05}"/>
          </ac:spMkLst>
        </pc:spChg>
        <pc:spChg chg="add mod">
          <ac:chgData name="Stack Simplify" userId="30f9c473cae68561" providerId="LiveId" clId="{B1222108-3465-C84A-A46A-773C24444EF7}" dt="2021-02-22T12:47:40.672" v="1454" actId="207"/>
          <ac:spMkLst>
            <pc:docMk/>
            <pc:sldMk cId="2493717654" sldId="1515"/>
            <ac:spMk id="6" creationId="{1865075C-BFA8-8F42-BA54-AB35A9F7F9DE}"/>
          </ac:spMkLst>
        </pc:spChg>
        <pc:spChg chg="add mod">
          <ac:chgData name="Stack Simplify" userId="30f9c473cae68561" providerId="LiveId" clId="{B1222108-3465-C84A-A46A-773C24444EF7}" dt="2021-02-22T12:36:08.245" v="1382" actId="207"/>
          <ac:spMkLst>
            <pc:docMk/>
            <pc:sldMk cId="2493717654" sldId="1515"/>
            <ac:spMk id="7" creationId="{C87301E3-C667-8549-86A1-D41A2414F82F}"/>
          </ac:spMkLst>
        </pc:spChg>
        <pc:spChg chg="add mod">
          <ac:chgData name="Stack Simplify" userId="30f9c473cae68561" providerId="LiveId" clId="{B1222108-3465-C84A-A46A-773C24444EF7}" dt="2021-02-22T12:35:13.415" v="1372" actId="207"/>
          <ac:spMkLst>
            <pc:docMk/>
            <pc:sldMk cId="2493717654" sldId="1515"/>
            <ac:spMk id="8" creationId="{2849286A-4FF2-4447-9676-CAEBC97DCBEE}"/>
          </ac:spMkLst>
        </pc:spChg>
        <pc:spChg chg="add mod">
          <ac:chgData name="Stack Simplify" userId="30f9c473cae68561" providerId="LiveId" clId="{B1222108-3465-C84A-A46A-773C24444EF7}" dt="2021-02-22T12:36:18.606" v="1384" actId="207"/>
          <ac:spMkLst>
            <pc:docMk/>
            <pc:sldMk cId="2493717654" sldId="1515"/>
            <ac:spMk id="9" creationId="{3B9E56E1-4451-5A4F-B68D-31A9610716AF}"/>
          </ac:spMkLst>
        </pc:spChg>
        <pc:spChg chg="add mod">
          <ac:chgData name="Stack Simplify" userId="30f9c473cae68561" providerId="LiveId" clId="{B1222108-3465-C84A-A46A-773C24444EF7}" dt="2021-02-22T12:35:29.393" v="1375" actId="207"/>
          <ac:spMkLst>
            <pc:docMk/>
            <pc:sldMk cId="2493717654" sldId="1515"/>
            <ac:spMk id="10" creationId="{25B19FEB-D0BF-2B45-BE0C-011B3333CD6F}"/>
          </ac:spMkLst>
        </pc:spChg>
        <pc:spChg chg="add mod">
          <ac:chgData name="Stack Simplify" userId="30f9c473cae68561" providerId="LiveId" clId="{B1222108-3465-C84A-A46A-773C24444EF7}" dt="2021-02-22T12:37:54.030" v="1453" actId="20577"/>
          <ac:spMkLst>
            <pc:docMk/>
            <pc:sldMk cId="2493717654" sldId="1515"/>
            <ac:spMk id="11" creationId="{2EEB2560-2A02-F44D-89C0-657D72BA4B48}"/>
          </ac:spMkLst>
        </pc:spChg>
      </pc:sldChg>
      <pc:sldChg chg="modSp add mod">
        <pc:chgData name="Stack Simplify" userId="30f9c473cae68561" providerId="LiveId" clId="{B1222108-3465-C84A-A46A-773C24444EF7}" dt="2021-02-22T12:29:34.381" v="1256" actId="207"/>
        <pc:sldMkLst>
          <pc:docMk/>
          <pc:sldMk cId="2745156765" sldId="1516"/>
        </pc:sldMkLst>
        <pc:spChg chg="mod">
          <ac:chgData name="Stack Simplify" userId="30f9c473cae68561" providerId="LiveId" clId="{B1222108-3465-C84A-A46A-773C24444EF7}" dt="2021-02-22T12:29:34.381" v="1256" actId="207"/>
          <ac:spMkLst>
            <pc:docMk/>
            <pc:sldMk cId="2745156765" sldId="1516"/>
            <ac:spMk id="8" creationId="{09329F3B-B988-4BA0-9BEA-4847C35EA442}"/>
          </ac:spMkLst>
        </pc:spChg>
      </pc:sldChg>
      <pc:sldChg chg="addSp delSp modSp new mod modAnim">
        <pc:chgData name="Stack Simplify" userId="30f9c473cae68561" providerId="LiveId" clId="{B1222108-3465-C84A-A46A-773C24444EF7}" dt="2021-02-23T03:22:16.779" v="1693" actId="14100"/>
        <pc:sldMkLst>
          <pc:docMk/>
          <pc:sldMk cId="2966856924" sldId="1517"/>
        </pc:sldMkLst>
        <pc:spChg chg="del">
          <ac:chgData name="Stack Simplify" userId="30f9c473cae68561" providerId="LiveId" clId="{B1222108-3465-C84A-A46A-773C24444EF7}" dt="2021-02-23T03:09:59.046" v="1510" actId="478"/>
          <ac:spMkLst>
            <pc:docMk/>
            <pc:sldMk cId="2966856924" sldId="1517"/>
            <ac:spMk id="3" creationId="{D3BD4B00-265C-324E-84A4-AD3D324464FE}"/>
          </ac:spMkLst>
        </pc:spChg>
        <pc:spChg chg="mod">
          <ac:chgData name="Stack Simplify" userId="30f9c473cae68561" providerId="LiveId" clId="{B1222108-3465-C84A-A46A-773C24444EF7}" dt="2021-02-23T03:22:16.779" v="1693" actId="14100"/>
          <ac:spMkLst>
            <pc:docMk/>
            <pc:sldMk cId="2966856924" sldId="1517"/>
            <ac:spMk id="4" creationId="{BAF7E6A2-9EB5-794D-BF0A-C207F3CF9252}"/>
          </ac:spMkLst>
        </pc:spChg>
        <pc:spChg chg="add mod">
          <ac:chgData name="Stack Simplify" userId="30f9c473cae68561" providerId="LiveId" clId="{B1222108-3465-C84A-A46A-773C24444EF7}" dt="2021-02-23T03:16:09.700" v="1660" actId="207"/>
          <ac:spMkLst>
            <pc:docMk/>
            <pc:sldMk cId="2966856924" sldId="1517"/>
            <ac:spMk id="5" creationId="{30E32300-4D7B-BE47-A590-8F82E7F80CCF}"/>
          </ac:spMkLst>
        </pc:spChg>
        <pc:spChg chg="add mod">
          <ac:chgData name="Stack Simplify" userId="30f9c473cae68561" providerId="LiveId" clId="{B1222108-3465-C84A-A46A-773C24444EF7}" dt="2021-02-23T03:16:09.700" v="1660" actId="207"/>
          <ac:spMkLst>
            <pc:docMk/>
            <pc:sldMk cId="2966856924" sldId="1517"/>
            <ac:spMk id="6" creationId="{BC8DBD00-69AE-7945-8B02-8BD0AB6AF4BB}"/>
          </ac:spMkLst>
        </pc:spChg>
        <pc:spChg chg="add mod">
          <ac:chgData name="Stack Simplify" userId="30f9c473cae68561" providerId="LiveId" clId="{B1222108-3465-C84A-A46A-773C24444EF7}" dt="2021-02-23T03:16:09.700" v="1660" actId="207"/>
          <ac:spMkLst>
            <pc:docMk/>
            <pc:sldMk cId="2966856924" sldId="1517"/>
            <ac:spMk id="7" creationId="{34200AD7-2CB9-2441-89AC-8F58963569A9}"/>
          </ac:spMkLst>
        </pc:spChg>
        <pc:spChg chg="add mod">
          <ac:chgData name="Stack Simplify" userId="30f9c473cae68561" providerId="LiveId" clId="{B1222108-3465-C84A-A46A-773C24444EF7}" dt="2021-02-23T03:16:09.700" v="1660" actId="207"/>
          <ac:spMkLst>
            <pc:docMk/>
            <pc:sldMk cId="2966856924" sldId="1517"/>
            <ac:spMk id="8" creationId="{1C2C8864-517D-1F4F-85C7-E8818DAF8E61}"/>
          </ac:spMkLst>
        </pc:spChg>
        <pc:spChg chg="add mod">
          <ac:chgData name="Stack Simplify" userId="30f9c473cae68561" providerId="LiveId" clId="{B1222108-3465-C84A-A46A-773C24444EF7}" dt="2021-02-23T03:16:09.700" v="1660" actId="207"/>
          <ac:spMkLst>
            <pc:docMk/>
            <pc:sldMk cId="2966856924" sldId="1517"/>
            <ac:spMk id="9" creationId="{A6F71784-6FB8-394D-98DC-C8D6AB93893E}"/>
          </ac:spMkLst>
        </pc:spChg>
        <pc:spChg chg="add mod">
          <ac:chgData name="Stack Simplify" userId="30f9c473cae68561" providerId="LiveId" clId="{B1222108-3465-C84A-A46A-773C24444EF7}" dt="2021-02-23T03:16:09.700" v="1660" actId="207"/>
          <ac:spMkLst>
            <pc:docMk/>
            <pc:sldMk cId="2966856924" sldId="1517"/>
            <ac:spMk id="10" creationId="{D99C0BAF-E87E-3248-A2A2-2D0DFD3351EB}"/>
          </ac:spMkLst>
        </pc:spChg>
        <pc:spChg chg="add mod">
          <ac:chgData name="Stack Simplify" userId="30f9c473cae68561" providerId="LiveId" clId="{B1222108-3465-C84A-A46A-773C24444EF7}" dt="2021-02-23T03:16:09.700" v="1660" actId="207"/>
          <ac:spMkLst>
            <pc:docMk/>
            <pc:sldMk cId="2966856924" sldId="1517"/>
            <ac:spMk id="11" creationId="{E86AFC62-FB0D-2046-A30A-3DD55219D972}"/>
          </ac:spMkLst>
        </pc:spChg>
        <pc:spChg chg="add mod">
          <ac:chgData name="Stack Simplify" userId="30f9c473cae68561" providerId="LiveId" clId="{B1222108-3465-C84A-A46A-773C24444EF7}" dt="2021-02-23T03:15:59.459" v="1658" actId="207"/>
          <ac:spMkLst>
            <pc:docMk/>
            <pc:sldMk cId="2966856924" sldId="1517"/>
            <ac:spMk id="12" creationId="{6F45C179-4686-AC49-9E10-1A10963A02DB}"/>
          </ac:spMkLst>
        </pc:spChg>
        <pc:spChg chg="add mod">
          <ac:chgData name="Stack Simplify" userId="30f9c473cae68561" providerId="LiveId" clId="{B1222108-3465-C84A-A46A-773C24444EF7}" dt="2021-02-23T03:21:14.100" v="1676" actId="1076"/>
          <ac:spMkLst>
            <pc:docMk/>
            <pc:sldMk cId="2966856924" sldId="1517"/>
            <ac:spMk id="13" creationId="{68B543EF-E50B-F649-838D-9CED34B826EB}"/>
          </ac:spMkLst>
        </pc:spChg>
        <pc:spChg chg="add mod">
          <ac:chgData name="Stack Simplify" userId="30f9c473cae68561" providerId="LiveId" clId="{B1222108-3465-C84A-A46A-773C24444EF7}" dt="2021-02-23T03:14:44.805" v="1637" actId="207"/>
          <ac:spMkLst>
            <pc:docMk/>
            <pc:sldMk cId="2966856924" sldId="1517"/>
            <ac:spMk id="18" creationId="{0D10992C-47C0-5548-9BDE-7F694A8AE2EE}"/>
          </ac:spMkLst>
        </pc:spChg>
        <pc:picChg chg="add mod">
          <ac:chgData name="Stack Simplify" userId="30f9c473cae68561" providerId="LiveId" clId="{B1222108-3465-C84A-A46A-773C24444EF7}" dt="2021-02-23T03:21:42.412" v="1682" actId="14100"/>
          <ac:picMkLst>
            <pc:docMk/>
            <pc:sldMk cId="2966856924" sldId="1517"/>
            <ac:picMk id="20" creationId="{3B6BC239-0F56-1144-B1B1-5B8AA7AB2DF7}"/>
          </ac:picMkLst>
        </pc:picChg>
        <pc:cxnChg chg="add del mod">
          <ac:chgData name="Stack Simplify" userId="30f9c473cae68561" providerId="LiveId" clId="{B1222108-3465-C84A-A46A-773C24444EF7}" dt="2021-02-23T03:13:24.144" v="1579" actId="478"/>
          <ac:cxnSpMkLst>
            <pc:docMk/>
            <pc:sldMk cId="2966856924" sldId="1517"/>
            <ac:cxnSpMk id="15" creationId="{2C5DDCA4-0C3C-194B-B29E-58A399DB345A}"/>
          </ac:cxnSpMkLst>
        </pc:cxnChg>
        <pc:cxnChg chg="add mod">
          <ac:chgData name="Stack Simplify" userId="30f9c473cae68561" providerId="LiveId" clId="{B1222108-3465-C84A-A46A-773C24444EF7}" dt="2021-02-23T03:21:14.100" v="1676" actId="1076"/>
          <ac:cxnSpMkLst>
            <pc:docMk/>
            <pc:sldMk cId="2966856924" sldId="1517"/>
            <ac:cxnSpMk id="17" creationId="{987EDD03-B061-4640-8DCD-2536199E3AC0}"/>
          </ac:cxnSpMkLst>
        </pc:cxnChg>
      </pc:sldChg>
      <pc:sldChg chg="modSp add mod">
        <pc:chgData name="Stack Simplify" userId="30f9c473cae68561" providerId="LiveId" clId="{B1222108-3465-C84A-A46A-773C24444EF7}" dt="2021-02-23T05:48:19.771" v="1701" actId="20577"/>
        <pc:sldMkLst>
          <pc:docMk/>
          <pc:sldMk cId="957255533" sldId="1518"/>
        </pc:sldMkLst>
        <pc:spChg chg="mod">
          <ac:chgData name="Stack Simplify" userId="30f9c473cae68561" providerId="LiveId" clId="{B1222108-3465-C84A-A46A-773C24444EF7}" dt="2021-02-23T05:48:19.771" v="1701" actId="20577"/>
          <ac:spMkLst>
            <pc:docMk/>
            <pc:sldMk cId="957255533" sldId="1518"/>
            <ac:spMk id="8" creationId="{09329F3B-B988-4BA0-9BEA-4847C35EA442}"/>
          </ac:spMkLst>
        </pc:spChg>
      </pc:sldChg>
      <pc:sldChg chg="addSp modSp add mod modAnim">
        <pc:chgData name="Stack Simplify" userId="30f9c473cae68561" providerId="LiveId" clId="{B1222108-3465-C84A-A46A-773C24444EF7}" dt="2021-02-23T06:22:14.067" v="2038" actId="207"/>
        <pc:sldMkLst>
          <pc:docMk/>
          <pc:sldMk cId="3969686782" sldId="1519"/>
        </pc:sldMkLst>
        <pc:spChg chg="add mod">
          <ac:chgData name="Stack Simplify" userId="30f9c473cae68561" providerId="LiveId" clId="{B1222108-3465-C84A-A46A-773C24444EF7}" dt="2021-02-23T05:57:55.946" v="1784" actId="207"/>
          <ac:spMkLst>
            <pc:docMk/>
            <pc:sldMk cId="3969686782" sldId="1519"/>
            <ac:spMk id="3" creationId="{6D7EE246-31D1-A74B-B8B4-ABB28FF3791D}"/>
          </ac:spMkLst>
        </pc:spChg>
        <pc:spChg chg="mod">
          <ac:chgData name="Stack Simplify" userId="30f9c473cae68561" providerId="LiveId" clId="{B1222108-3465-C84A-A46A-773C24444EF7}" dt="2021-02-23T05:56:53.238" v="1770" actId="1076"/>
          <ac:spMkLst>
            <pc:docMk/>
            <pc:sldMk cId="3969686782" sldId="1519"/>
            <ac:spMk id="4" creationId="{5C7EDBA0-DAEB-6F4A-A92F-6E80A3964156}"/>
          </ac:spMkLst>
        </pc:spChg>
        <pc:spChg chg="mod">
          <ac:chgData name="Stack Simplify" userId="30f9c473cae68561" providerId="LiveId" clId="{B1222108-3465-C84A-A46A-773C24444EF7}" dt="2021-02-23T05:48:30.168" v="1707" actId="20577"/>
          <ac:spMkLst>
            <pc:docMk/>
            <pc:sldMk cId="3969686782" sldId="1519"/>
            <ac:spMk id="5" creationId="{D19D5A45-AF3C-6342-BB94-B85880EEDA05}"/>
          </ac:spMkLst>
        </pc:spChg>
        <pc:spChg chg="mod">
          <ac:chgData name="Stack Simplify" userId="30f9c473cae68561" providerId="LiveId" clId="{B1222108-3465-C84A-A46A-773C24444EF7}" dt="2021-02-23T06:20:59.128" v="2036" actId="207"/>
          <ac:spMkLst>
            <pc:docMk/>
            <pc:sldMk cId="3969686782" sldId="1519"/>
            <ac:spMk id="6" creationId="{1865075C-BFA8-8F42-BA54-AB35A9F7F9DE}"/>
          </ac:spMkLst>
        </pc:spChg>
        <pc:spChg chg="mod">
          <ac:chgData name="Stack Simplify" userId="30f9c473cae68561" providerId="LiveId" clId="{B1222108-3465-C84A-A46A-773C24444EF7}" dt="2021-02-23T05:57:08.374" v="1773" actId="1076"/>
          <ac:spMkLst>
            <pc:docMk/>
            <pc:sldMk cId="3969686782" sldId="1519"/>
            <ac:spMk id="7" creationId="{C87301E3-C667-8549-86A1-D41A2414F82F}"/>
          </ac:spMkLst>
        </pc:spChg>
        <pc:spChg chg="mod">
          <ac:chgData name="Stack Simplify" userId="30f9c473cae68561" providerId="LiveId" clId="{B1222108-3465-C84A-A46A-773C24444EF7}" dt="2021-02-23T05:57:08.374" v="1773" actId="1076"/>
          <ac:spMkLst>
            <pc:docMk/>
            <pc:sldMk cId="3969686782" sldId="1519"/>
            <ac:spMk id="8" creationId="{2849286A-4FF2-4447-9676-CAEBC97DCBEE}"/>
          </ac:spMkLst>
        </pc:spChg>
        <pc:spChg chg="mod">
          <ac:chgData name="Stack Simplify" userId="30f9c473cae68561" providerId="LiveId" clId="{B1222108-3465-C84A-A46A-773C24444EF7}" dt="2021-02-23T05:58:49.815" v="1796" actId="207"/>
          <ac:spMkLst>
            <pc:docMk/>
            <pc:sldMk cId="3969686782" sldId="1519"/>
            <ac:spMk id="9" creationId="{3B9E56E1-4451-5A4F-B68D-31A9610716AF}"/>
          </ac:spMkLst>
        </pc:spChg>
        <pc:spChg chg="mod">
          <ac:chgData name="Stack Simplify" userId="30f9c473cae68561" providerId="LiveId" clId="{B1222108-3465-C84A-A46A-773C24444EF7}" dt="2021-02-23T05:57:08.374" v="1773" actId="1076"/>
          <ac:spMkLst>
            <pc:docMk/>
            <pc:sldMk cId="3969686782" sldId="1519"/>
            <ac:spMk id="10" creationId="{25B19FEB-D0BF-2B45-BE0C-011B3333CD6F}"/>
          </ac:spMkLst>
        </pc:spChg>
        <pc:spChg chg="mod">
          <ac:chgData name="Stack Simplify" userId="30f9c473cae68561" providerId="LiveId" clId="{B1222108-3465-C84A-A46A-773C24444EF7}" dt="2021-02-23T06:22:14.067" v="2038" actId="207"/>
          <ac:spMkLst>
            <pc:docMk/>
            <pc:sldMk cId="3969686782" sldId="1519"/>
            <ac:spMk id="11" creationId="{2EEB2560-2A02-F44D-89C0-657D72BA4B48}"/>
          </ac:spMkLst>
        </pc:spChg>
      </pc:sldChg>
      <pc:sldChg chg="addSp delSp modSp add mod modAnim">
        <pc:chgData name="Stack Simplify" userId="30f9c473cae68561" providerId="LiveId" clId="{B1222108-3465-C84A-A46A-773C24444EF7}" dt="2021-02-23T06:24:31.594" v="2093"/>
        <pc:sldMkLst>
          <pc:docMk/>
          <pc:sldMk cId="3996456058" sldId="1520"/>
        </pc:sldMkLst>
        <pc:spChg chg="mod">
          <ac:chgData name="Stack Simplify" userId="30f9c473cae68561" providerId="LiveId" clId="{B1222108-3465-C84A-A46A-773C24444EF7}" dt="2021-02-23T06:19:59.697" v="2031" actId="20577"/>
          <ac:spMkLst>
            <pc:docMk/>
            <pc:sldMk cId="3996456058" sldId="1520"/>
            <ac:spMk id="5" creationId="{30E32300-4D7B-BE47-A590-8F82E7F80CCF}"/>
          </ac:spMkLst>
        </pc:spChg>
        <pc:spChg chg="del">
          <ac:chgData name="Stack Simplify" userId="30f9c473cae68561" providerId="LiveId" clId="{B1222108-3465-C84A-A46A-773C24444EF7}" dt="2021-02-23T06:00:07.065" v="1822" actId="478"/>
          <ac:spMkLst>
            <pc:docMk/>
            <pc:sldMk cId="3996456058" sldId="1520"/>
            <ac:spMk id="6" creationId="{BC8DBD00-69AE-7945-8B02-8BD0AB6AF4BB}"/>
          </ac:spMkLst>
        </pc:spChg>
        <pc:spChg chg="del">
          <ac:chgData name="Stack Simplify" userId="30f9c473cae68561" providerId="LiveId" clId="{B1222108-3465-C84A-A46A-773C24444EF7}" dt="2021-02-23T06:00:07.065" v="1822" actId="478"/>
          <ac:spMkLst>
            <pc:docMk/>
            <pc:sldMk cId="3996456058" sldId="1520"/>
            <ac:spMk id="7" creationId="{34200AD7-2CB9-2441-89AC-8F58963569A9}"/>
          </ac:spMkLst>
        </pc:spChg>
        <pc:spChg chg="del">
          <ac:chgData name="Stack Simplify" userId="30f9c473cae68561" providerId="LiveId" clId="{B1222108-3465-C84A-A46A-773C24444EF7}" dt="2021-02-23T06:00:07.065" v="1822" actId="478"/>
          <ac:spMkLst>
            <pc:docMk/>
            <pc:sldMk cId="3996456058" sldId="1520"/>
            <ac:spMk id="8" creationId="{1C2C8864-517D-1F4F-85C7-E8818DAF8E61}"/>
          </ac:spMkLst>
        </pc:spChg>
        <pc:spChg chg="del">
          <ac:chgData name="Stack Simplify" userId="30f9c473cae68561" providerId="LiveId" clId="{B1222108-3465-C84A-A46A-773C24444EF7}" dt="2021-02-23T06:00:07.065" v="1822" actId="478"/>
          <ac:spMkLst>
            <pc:docMk/>
            <pc:sldMk cId="3996456058" sldId="1520"/>
            <ac:spMk id="9" creationId="{A6F71784-6FB8-394D-98DC-C8D6AB93893E}"/>
          </ac:spMkLst>
        </pc:spChg>
        <pc:spChg chg="del">
          <ac:chgData name="Stack Simplify" userId="30f9c473cae68561" providerId="LiveId" clId="{B1222108-3465-C84A-A46A-773C24444EF7}" dt="2021-02-23T06:00:07.065" v="1822" actId="478"/>
          <ac:spMkLst>
            <pc:docMk/>
            <pc:sldMk cId="3996456058" sldId="1520"/>
            <ac:spMk id="10" creationId="{D99C0BAF-E87E-3248-A2A2-2D0DFD3351EB}"/>
          </ac:spMkLst>
        </pc:spChg>
        <pc:spChg chg="del">
          <ac:chgData name="Stack Simplify" userId="30f9c473cae68561" providerId="LiveId" clId="{B1222108-3465-C84A-A46A-773C24444EF7}" dt="2021-02-23T06:00:07.065" v="1822" actId="478"/>
          <ac:spMkLst>
            <pc:docMk/>
            <pc:sldMk cId="3996456058" sldId="1520"/>
            <ac:spMk id="11" creationId="{E86AFC62-FB0D-2046-A30A-3DD55219D972}"/>
          </ac:spMkLst>
        </pc:spChg>
        <pc:spChg chg="del">
          <ac:chgData name="Stack Simplify" userId="30f9c473cae68561" providerId="LiveId" clId="{B1222108-3465-C84A-A46A-773C24444EF7}" dt="2021-02-23T06:00:07.065" v="1822" actId="478"/>
          <ac:spMkLst>
            <pc:docMk/>
            <pc:sldMk cId="3996456058" sldId="1520"/>
            <ac:spMk id="12" creationId="{6F45C179-4686-AC49-9E10-1A10963A02DB}"/>
          </ac:spMkLst>
        </pc:spChg>
        <pc:spChg chg="del">
          <ac:chgData name="Stack Simplify" userId="30f9c473cae68561" providerId="LiveId" clId="{B1222108-3465-C84A-A46A-773C24444EF7}" dt="2021-02-23T06:00:11.344" v="1823" actId="478"/>
          <ac:spMkLst>
            <pc:docMk/>
            <pc:sldMk cId="3996456058" sldId="1520"/>
            <ac:spMk id="13" creationId="{68B543EF-E50B-F649-838D-9CED34B826EB}"/>
          </ac:spMkLst>
        </pc:spChg>
        <pc:spChg chg="add mod">
          <ac:chgData name="Stack Simplify" userId="30f9c473cae68561" providerId="LiveId" clId="{B1222108-3465-C84A-A46A-773C24444EF7}" dt="2021-02-23T06:16:39.483" v="1864" actId="14100"/>
          <ac:spMkLst>
            <pc:docMk/>
            <pc:sldMk cId="3996456058" sldId="1520"/>
            <ac:spMk id="14" creationId="{0A359092-3ACA-6148-8E69-48FC06160322}"/>
          </ac:spMkLst>
        </pc:spChg>
        <pc:spChg chg="add mod">
          <ac:chgData name="Stack Simplify" userId="30f9c473cae68561" providerId="LiveId" clId="{B1222108-3465-C84A-A46A-773C24444EF7}" dt="2021-02-23T06:17:13.398" v="1896" actId="692"/>
          <ac:spMkLst>
            <pc:docMk/>
            <pc:sldMk cId="3996456058" sldId="1520"/>
            <ac:spMk id="15" creationId="{6D42F4BB-BD6E-384F-A27D-89CE730FF27B}"/>
          </ac:spMkLst>
        </pc:spChg>
        <pc:spChg chg="add mod">
          <ac:chgData name="Stack Simplify" userId="30f9c473cae68561" providerId="LiveId" clId="{B1222108-3465-C84A-A46A-773C24444EF7}" dt="2021-02-23T06:22:40.804" v="2042" actId="1076"/>
          <ac:spMkLst>
            <pc:docMk/>
            <pc:sldMk cId="3996456058" sldId="1520"/>
            <ac:spMk id="16" creationId="{F56C2D32-6F82-BE43-A42D-F83B96384157}"/>
          </ac:spMkLst>
        </pc:spChg>
        <pc:spChg chg="del">
          <ac:chgData name="Stack Simplify" userId="30f9c473cae68561" providerId="LiveId" clId="{B1222108-3465-C84A-A46A-773C24444EF7}" dt="2021-02-23T06:00:11.344" v="1823" actId="478"/>
          <ac:spMkLst>
            <pc:docMk/>
            <pc:sldMk cId="3996456058" sldId="1520"/>
            <ac:spMk id="18" creationId="{0D10992C-47C0-5548-9BDE-7F694A8AE2EE}"/>
          </ac:spMkLst>
        </pc:spChg>
        <pc:spChg chg="add mod">
          <ac:chgData name="Stack Simplify" userId="30f9c473cae68561" providerId="LiveId" clId="{B1222108-3465-C84A-A46A-773C24444EF7}" dt="2021-02-23T06:23:27.400" v="2075" actId="1076"/>
          <ac:spMkLst>
            <pc:docMk/>
            <pc:sldMk cId="3996456058" sldId="1520"/>
            <ac:spMk id="21" creationId="{6481D565-6C9C-404F-8604-FE190507E37C}"/>
          </ac:spMkLst>
        </pc:spChg>
        <pc:spChg chg="add mod">
          <ac:chgData name="Stack Simplify" userId="30f9c473cae68561" providerId="LiveId" clId="{B1222108-3465-C84A-A46A-773C24444EF7}" dt="2021-02-23T06:23:55.463" v="2087" actId="207"/>
          <ac:spMkLst>
            <pc:docMk/>
            <pc:sldMk cId="3996456058" sldId="1520"/>
            <ac:spMk id="26" creationId="{6683780F-1F2B-0045-A66B-9D4ADFBF6B3E}"/>
          </ac:spMkLst>
        </pc:spChg>
        <pc:spChg chg="add mod">
          <ac:chgData name="Stack Simplify" userId="30f9c473cae68561" providerId="LiveId" clId="{B1222108-3465-C84A-A46A-773C24444EF7}" dt="2021-02-23T06:23:55.463" v="2087" actId="207"/>
          <ac:spMkLst>
            <pc:docMk/>
            <pc:sldMk cId="3996456058" sldId="1520"/>
            <ac:spMk id="29" creationId="{F33EC832-7565-2144-A14F-74F4DDB25323}"/>
          </ac:spMkLst>
        </pc:spChg>
        <pc:spChg chg="add mod">
          <ac:chgData name="Stack Simplify" userId="30f9c473cae68561" providerId="LiveId" clId="{B1222108-3465-C84A-A46A-773C24444EF7}" dt="2021-02-23T06:23:55.463" v="2087" actId="207"/>
          <ac:spMkLst>
            <pc:docMk/>
            <pc:sldMk cId="3996456058" sldId="1520"/>
            <ac:spMk id="30" creationId="{684B8B8B-980C-EB4A-92D1-3BEAF279577F}"/>
          </ac:spMkLst>
        </pc:spChg>
        <pc:spChg chg="add mod">
          <ac:chgData name="Stack Simplify" userId="30f9c473cae68561" providerId="LiveId" clId="{B1222108-3465-C84A-A46A-773C24444EF7}" dt="2021-02-23T06:23:55.463" v="2087" actId="207"/>
          <ac:spMkLst>
            <pc:docMk/>
            <pc:sldMk cId="3996456058" sldId="1520"/>
            <ac:spMk id="31" creationId="{BA1EFEFE-09DE-F94D-AF55-D05D8B0F23E6}"/>
          </ac:spMkLst>
        </pc:spChg>
        <pc:spChg chg="add mod">
          <ac:chgData name="Stack Simplify" userId="30f9c473cae68561" providerId="LiveId" clId="{B1222108-3465-C84A-A46A-773C24444EF7}" dt="2021-02-23T06:23:55.463" v="2087" actId="207"/>
          <ac:spMkLst>
            <pc:docMk/>
            <pc:sldMk cId="3996456058" sldId="1520"/>
            <ac:spMk id="33" creationId="{D82DAF86-9AE5-F848-8F4C-370A30DDFC9D}"/>
          </ac:spMkLst>
        </pc:spChg>
        <pc:picChg chg="add mod">
          <ac:chgData name="Stack Simplify" userId="30f9c473cae68561" providerId="LiveId" clId="{B1222108-3465-C84A-A46A-773C24444EF7}" dt="2021-02-23T06:15:50.600" v="1826" actId="1076"/>
          <ac:picMkLst>
            <pc:docMk/>
            <pc:sldMk cId="3996456058" sldId="1520"/>
            <ac:picMk id="3" creationId="{F8AD9CC4-48B7-DE4C-A51C-9A5E1F945FBE}"/>
          </ac:picMkLst>
        </pc:picChg>
        <pc:picChg chg="del">
          <ac:chgData name="Stack Simplify" userId="30f9c473cae68561" providerId="LiveId" clId="{B1222108-3465-C84A-A46A-773C24444EF7}" dt="2021-02-23T06:00:11.344" v="1823" actId="478"/>
          <ac:picMkLst>
            <pc:docMk/>
            <pc:sldMk cId="3996456058" sldId="1520"/>
            <ac:picMk id="20" creationId="{3B6BC239-0F56-1144-B1B1-5B8AA7AB2DF7}"/>
          </ac:picMkLst>
        </pc:picChg>
        <pc:cxnChg chg="del mod">
          <ac:chgData name="Stack Simplify" userId="30f9c473cae68561" providerId="LiveId" clId="{B1222108-3465-C84A-A46A-773C24444EF7}" dt="2021-02-23T06:00:11.344" v="1823" actId="478"/>
          <ac:cxnSpMkLst>
            <pc:docMk/>
            <pc:sldMk cId="3996456058" sldId="1520"/>
            <ac:cxnSpMk id="17" creationId="{987EDD03-B061-4640-8DCD-2536199E3AC0}"/>
          </ac:cxnSpMkLst>
        </pc:cxnChg>
        <pc:cxnChg chg="add mod">
          <ac:chgData name="Stack Simplify" userId="30f9c473cae68561" providerId="LiveId" clId="{B1222108-3465-C84A-A46A-773C24444EF7}" dt="2021-02-23T06:23:27.400" v="2075" actId="1076"/>
          <ac:cxnSpMkLst>
            <pc:docMk/>
            <pc:sldMk cId="3996456058" sldId="1520"/>
            <ac:cxnSpMk id="22" creationId="{68D127BF-CE11-FC4D-8409-6A923E509D8C}"/>
          </ac:cxnSpMkLst>
        </pc:cxnChg>
        <pc:cxnChg chg="add mod">
          <ac:chgData name="Stack Simplify" userId="30f9c473cae68561" providerId="LiveId" clId="{B1222108-3465-C84A-A46A-773C24444EF7}" dt="2021-02-23T06:22:40.804" v="2042" actId="1076"/>
          <ac:cxnSpMkLst>
            <pc:docMk/>
            <pc:sldMk cId="3996456058" sldId="1520"/>
            <ac:cxnSpMk id="23" creationId="{E03CABB4-A878-4E42-91F5-22CB5C9CA5E2}"/>
          </ac:cxnSpMkLst>
        </pc:cxnChg>
      </pc:sldChg>
      <pc:sldChg chg="modSp add mod">
        <pc:chgData name="Stack Simplify" userId="30f9c473cae68561" providerId="LiveId" clId="{B1222108-3465-C84A-A46A-773C24444EF7}" dt="2021-02-24T05:21:18.437" v="2976" actId="20577"/>
        <pc:sldMkLst>
          <pc:docMk/>
          <pc:sldMk cId="3183243762" sldId="1521"/>
        </pc:sldMkLst>
        <pc:spChg chg="mod">
          <ac:chgData name="Stack Simplify" userId="30f9c473cae68561" providerId="LiveId" clId="{B1222108-3465-C84A-A46A-773C24444EF7}" dt="2021-02-24T05:21:18.437" v="2976" actId="20577"/>
          <ac:spMkLst>
            <pc:docMk/>
            <pc:sldMk cId="3183243762" sldId="1521"/>
            <ac:spMk id="8" creationId="{09329F3B-B988-4BA0-9BEA-4847C35EA442}"/>
          </ac:spMkLst>
        </pc:spChg>
      </pc:sldChg>
      <pc:sldChg chg="modSp add mod modAnim">
        <pc:chgData name="Stack Simplify" userId="30f9c473cae68561" providerId="LiveId" clId="{B1222108-3465-C84A-A46A-773C24444EF7}" dt="2021-02-24T05:05:27.571" v="2541" actId="207"/>
        <pc:sldMkLst>
          <pc:docMk/>
          <pc:sldMk cId="3279595058" sldId="1522"/>
        </pc:sldMkLst>
        <pc:spChg chg="mod">
          <ac:chgData name="Stack Simplify" userId="30f9c473cae68561" providerId="LiveId" clId="{B1222108-3465-C84A-A46A-773C24444EF7}" dt="2021-02-24T05:04:07.894" v="2529" actId="1076"/>
          <ac:spMkLst>
            <pc:docMk/>
            <pc:sldMk cId="3279595058" sldId="1522"/>
            <ac:spMk id="3" creationId="{6D7EE246-31D1-A74B-B8B4-ABB28FF3791D}"/>
          </ac:spMkLst>
        </pc:spChg>
        <pc:spChg chg="mod">
          <ac:chgData name="Stack Simplify" userId="30f9c473cae68561" providerId="LiveId" clId="{B1222108-3465-C84A-A46A-773C24444EF7}" dt="2021-02-24T04:54:22.282" v="2114" actId="20577"/>
          <ac:spMkLst>
            <pc:docMk/>
            <pc:sldMk cId="3279595058" sldId="1522"/>
            <ac:spMk id="4" creationId="{5C7EDBA0-DAEB-6F4A-A92F-6E80A3964156}"/>
          </ac:spMkLst>
        </pc:spChg>
        <pc:spChg chg="mod">
          <ac:chgData name="Stack Simplify" userId="30f9c473cae68561" providerId="LiveId" clId="{B1222108-3465-C84A-A46A-773C24444EF7}" dt="2021-02-24T05:02:48.519" v="2513" actId="20577"/>
          <ac:spMkLst>
            <pc:docMk/>
            <pc:sldMk cId="3279595058" sldId="1522"/>
            <ac:spMk id="5" creationId="{D19D5A45-AF3C-6342-BB94-B85880EEDA05}"/>
          </ac:spMkLst>
        </pc:spChg>
        <pc:spChg chg="mod">
          <ac:chgData name="Stack Simplify" userId="30f9c473cae68561" providerId="LiveId" clId="{B1222108-3465-C84A-A46A-773C24444EF7}" dt="2021-02-24T04:55:30.349" v="2120" actId="207"/>
          <ac:spMkLst>
            <pc:docMk/>
            <pc:sldMk cId="3279595058" sldId="1522"/>
            <ac:spMk id="6" creationId="{1865075C-BFA8-8F42-BA54-AB35A9F7F9DE}"/>
          </ac:spMkLst>
        </pc:spChg>
        <pc:spChg chg="mod">
          <ac:chgData name="Stack Simplify" userId="30f9c473cae68561" providerId="LiveId" clId="{B1222108-3465-C84A-A46A-773C24444EF7}" dt="2021-02-24T05:00:57.823" v="2483" actId="20577"/>
          <ac:spMkLst>
            <pc:docMk/>
            <pc:sldMk cId="3279595058" sldId="1522"/>
            <ac:spMk id="7" creationId="{C87301E3-C667-8549-86A1-D41A2414F82F}"/>
          </ac:spMkLst>
        </pc:spChg>
        <pc:spChg chg="mod">
          <ac:chgData name="Stack Simplify" userId="30f9c473cae68561" providerId="LiveId" clId="{B1222108-3465-C84A-A46A-773C24444EF7}" dt="2021-02-24T04:56:07.499" v="2179" actId="20577"/>
          <ac:spMkLst>
            <pc:docMk/>
            <pc:sldMk cId="3279595058" sldId="1522"/>
            <ac:spMk id="8" creationId="{2849286A-4FF2-4447-9676-CAEBC97DCBEE}"/>
          </ac:spMkLst>
        </pc:spChg>
        <pc:spChg chg="mod">
          <ac:chgData name="Stack Simplify" userId="30f9c473cae68561" providerId="LiveId" clId="{B1222108-3465-C84A-A46A-773C24444EF7}" dt="2021-02-24T05:01:41.732" v="2490" actId="14100"/>
          <ac:spMkLst>
            <pc:docMk/>
            <pc:sldMk cId="3279595058" sldId="1522"/>
            <ac:spMk id="9" creationId="{3B9E56E1-4451-5A4F-B68D-31A9610716AF}"/>
          </ac:spMkLst>
        </pc:spChg>
        <pc:spChg chg="mod">
          <ac:chgData name="Stack Simplify" userId="30f9c473cae68561" providerId="LiveId" clId="{B1222108-3465-C84A-A46A-773C24444EF7}" dt="2021-02-24T05:05:27.571" v="2541" actId="207"/>
          <ac:spMkLst>
            <pc:docMk/>
            <pc:sldMk cId="3279595058" sldId="1522"/>
            <ac:spMk id="10" creationId="{25B19FEB-D0BF-2B45-BE0C-011B3333CD6F}"/>
          </ac:spMkLst>
        </pc:spChg>
        <pc:spChg chg="mod">
          <ac:chgData name="Stack Simplify" userId="30f9c473cae68561" providerId="LiveId" clId="{B1222108-3465-C84A-A46A-773C24444EF7}" dt="2021-02-24T05:03:32.989" v="2522" actId="207"/>
          <ac:spMkLst>
            <pc:docMk/>
            <pc:sldMk cId="3279595058" sldId="1522"/>
            <ac:spMk id="11" creationId="{2EEB2560-2A02-F44D-89C0-657D72BA4B48}"/>
          </ac:spMkLst>
        </pc:spChg>
      </pc:sldChg>
      <pc:sldChg chg="addSp delSp modSp new mod modAnim">
        <pc:chgData name="Stack Simplify" userId="30f9c473cae68561" providerId="LiveId" clId="{B1222108-3465-C84A-A46A-773C24444EF7}" dt="2021-02-24T05:21:06.295" v="2974"/>
        <pc:sldMkLst>
          <pc:docMk/>
          <pc:sldMk cId="445419781" sldId="1523"/>
        </pc:sldMkLst>
        <pc:spChg chg="del">
          <ac:chgData name="Stack Simplify" userId="30f9c473cae68561" providerId="LiveId" clId="{B1222108-3465-C84A-A46A-773C24444EF7}" dt="2021-02-24T05:05:48.590" v="2544" actId="478"/>
          <ac:spMkLst>
            <pc:docMk/>
            <pc:sldMk cId="445419781" sldId="1523"/>
            <ac:spMk id="3" creationId="{195EB946-B731-8E47-A4BC-C4D0D81331B9}"/>
          </ac:spMkLst>
        </pc:spChg>
        <pc:spChg chg="mod">
          <ac:chgData name="Stack Simplify" userId="30f9c473cae68561" providerId="LiveId" clId="{B1222108-3465-C84A-A46A-773C24444EF7}" dt="2021-02-24T05:12:00.110" v="2859" actId="207"/>
          <ac:spMkLst>
            <pc:docMk/>
            <pc:sldMk cId="445419781" sldId="1523"/>
            <ac:spMk id="4" creationId="{73CCDF15-52C1-E441-8C09-9BBC549D9184}"/>
          </ac:spMkLst>
        </pc:spChg>
        <pc:spChg chg="add mod">
          <ac:chgData name="Stack Simplify" userId="30f9c473cae68561" providerId="LiveId" clId="{B1222108-3465-C84A-A46A-773C24444EF7}" dt="2021-02-24T05:09:34.243" v="2734" actId="120"/>
          <ac:spMkLst>
            <pc:docMk/>
            <pc:sldMk cId="445419781" sldId="1523"/>
            <ac:spMk id="5" creationId="{9D601882-06FD-B34F-A676-4B7A0CAA9A01}"/>
          </ac:spMkLst>
        </pc:spChg>
        <pc:spChg chg="add mod">
          <ac:chgData name="Stack Simplify" userId="30f9c473cae68561" providerId="LiveId" clId="{B1222108-3465-C84A-A46A-773C24444EF7}" dt="2021-02-24T05:08:30.904" v="2677" actId="692"/>
          <ac:spMkLst>
            <pc:docMk/>
            <pc:sldMk cId="445419781" sldId="1523"/>
            <ac:spMk id="7" creationId="{1C736548-CC95-F242-B735-4CD065334CD1}"/>
          </ac:spMkLst>
        </pc:spChg>
        <pc:spChg chg="add mod">
          <ac:chgData name="Stack Simplify" userId="30f9c473cae68561" providerId="LiveId" clId="{B1222108-3465-C84A-A46A-773C24444EF7}" dt="2021-02-24T05:08:43.004" v="2681" actId="14100"/>
          <ac:spMkLst>
            <pc:docMk/>
            <pc:sldMk cId="445419781" sldId="1523"/>
            <ac:spMk id="8" creationId="{43C960C0-651F-824C-A348-CBE650BC7474}"/>
          </ac:spMkLst>
        </pc:spChg>
        <pc:spChg chg="add mod">
          <ac:chgData name="Stack Simplify" userId="30f9c473cae68561" providerId="LiveId" clId="{B1222108-3465-C84A-A46A-773C24444EF7}" dt="2021-02-24T05:08:58.818" v="2686" actId="14100"/>
          <ac:spMkLst>
            <pc:docMk/>
            <pc:sldMk cId="445419781" sldId="1523"/>
            <ac:spMk id="9" creationId="{3F7CC766-D4F6-FD40-9B4D-6CDC5977C154}"/>
          </ac:spMkLst>
        </pc:spChg>
        <pc:spChg chg="add mod">
          <ac:chgData name="Stack Simplify" userId="30f9c473cae68561" providerId="LiveId" clId="{B1222108-3465-C84A-A46A-773C24444EF7}" dt="2021-02-24T05:13:51.236" v="2921" actId="1076"/>
          <ac:spMkLst>
            <pc:docMk/>
            <pc:sldMk cId="445419781" sldId="1523"/>
            <ac:spMk id="10" creationId="{76E947C4-4AC0-654C-858A-06594DD3B593}"/>
          </ac:spMkLst>
        </pc:spChg>
        <pc:spChg chg="add mod">
          <ac:chgData name="Stack Simplify" userId="30f9c473cae68561" providerId="LiveId" clId="{B1222108-3465-C84A-A46A-773C24444EF7}" dt="2021-02-24T05:20:49.205" v="2971" actId="6549"/>
          <ac:spMkLst>
            <pc:docMk/>
            <pc:sldMk cId="445419781" sldId="1523"/>
            <ac:spMk id="11" creationId="{352A4EFF-2C0C-284F-83F1-9B045AF46F46}"/>
          </ac:spMkLst>
        </pc:spChg>
        <pc:spChg chg="add mod">
          <ac:chgData name="Stack Simplify" userId="30f9c473cae68561" providerId="LiveId" clId="{B1222108-3465-C84A-A46A-773C24444EF7}" dt="2021-02-24T05:20:51.486" v="2972" actId="6549"/>
          <ac:spMkLst>
            <pc:docMk/>
            <pc:sldMk cId="445419781" sldId="1523"/>
            <ac:spMk id="12" creationId="{41E5F055-06A3-E14C-8E96-18C97A253C3D}"/>
          </ac:spMkLst>
        </pc:spChg>
        <pc:picChg chg="add mod">
          <ac:chgData name="Stack Simplify" userId="30f9c473cae68561" providerId="LiveId" clId="{B1222108-3465-C84A-A46A-773C24444EF7}" dt="2021-02-24T05:07:41.023" v="2657" actId="1076"/>
          <ac:picMkLst>
            <pc:docMk/>
            <pc:sldMk cId="445419781" sldId="1523"/>
            <ac:picMk id="6" creationId="{0DFCF04C-9D7F-5F48-ACB2-611234270400}"/>
          </ac:picMkLst>
        </pc:picChg>
        <pc:picChg chg="add mod">
          <ac:chgData name="Stack Simplify" userId="30f9c473cae68561" providerId="LiveId" clId="{B1222108-3465-C84A-A46A-773C24444EF7}" dt="2021-02-24T05:16:42.753" v="2953" actId="14100"/>
          <ac:picMkLst>
            <pc:docMk/>
            <pc:sldMk cId="445419781" sldId="1523"/>
            <ac:picMk id="23" creationId="{5BE6E952-6BDC-AF4C-83A3-0D5D7D1B49CB}"/>
          </ac:picMkLst>
        </pc:picChg>
        <pc:cxnChg chg="add mod">
          <ac:chgData name="Stack Simplify" userId="30f9c473cae68561" providerId="LiveId" clId="{B1222108-3465-C84A-A46A-773C24444EF7}" dt="2021-02-24T05:13:51.236" v="2921" actId="1076"/>
          <ac:cxnSpMkLst>
            <pc:docMk/>
            <pc:sldMk cId="445419781" sldId="1523"/>
            <ac:cxnSpMk id="14" creationId="{F18259B0-9E60-DB40-B8DE-BA749494E1F4}"/>
          </ac:cxnSpMkLst>
        </pc:cxnChg>
        <pc:cxnChg chg="add del mod">
          <ac:chgData name="Stack Simplify" userId="30f9c473cae68561" providerId="LiveId" clId="{B1222108-3465-C84A-A46A-773C24444EF7}" dt="2021-02-24T05:13:43.464" v="2920" actId="478"/>
          <ac:cxnSpMkLst>
            <pc:docMk/>
            <pc:sldMk cId="445419781" sldId="1523"/>
            <ac:cxnSpMk id="15" creationId="{9398A37D-3FA4-364A-BD60-DF64A54E08B9}"/>
          </ac:cxnSpMkLst>
        </pc:cxnChg>
        <pc:cxnChg chg="add del mod">
          <ac:chgData name="Stack Simplify" userId="30f9c473cae68561" providerId="LiveId" clId="{B1222108-3465-C84A-A46A-773C24444EF7}" dt="2021-02-24T05:13:59.450" v="2924" actId="478"/>
          <ac:cxnSpMkLst>
            <pc:docMk/>
            <pc:sldMk cId="445419781" sldId="1523"/>
            <ac:cxnSpMk id="17" creationId="{06CDDBEB-5940-6E4E-AC94-0F8D43C05DC1}"/>
          </ac:cxnSpMkLst>
        </pc:cxnChg>
        <pc:cxnChg chg="add mod">
          <ac:chgData name="Stack Simplify" userId="30f9c473cae68561" providerId="LiveId" clId="{B1222108-3465-C84A-A46A-773C24444EF7}" dt="2021-02-24T05:14:39.387" v="2947" actId="692"/>
          <ac:cxnSpMkLst>
            <pc:docMk/>
            <pc:sldMk cId="445419781" sldId="1523"/>
            <ac:cxnSpMk id="20" creationId="{26215AE6-11C2-D04C-B794-05853C4DDFCC}"/>
          </ac:cxnSpMkLst>
        </pc:cxnChg>
        <pc:cxnChg chg="add mod">
          <ac:chgData name="Stack Simplify" userId="30f9c473cae68561" providerId="LiveId" clId="{B1222108-3465-C84A-A46A-773C24444EF7}" dt="2021-02-24T05:14:39.387" v="2947" actId="692"/>
          <ac:cxnSpMkLst>
            <pc:docMk/>
            <pc:sldMk cId="445419781" sldId="1523"/>
            <ac:cxnSpMk id="22" creationId="{7CE29B36-2DB0-914F-8F80-EC25642FBED6}"/>
          </ac:cxnSpMkLst>
        </pc:cxnChg>
      </pc:sldChg>
      <pc:sldChg chg="addSp delSp modSp add mod modAnim">
        <pc:chgData name="Stack Simplify" userId="30f9c473cae68561" providerId="LiveId" clId="{B1222108-3465-C84A-A46A-773C24444EF7}" dt="2021-02-24T05:20:18.255" v="2967"/>
        <pc:sldMkLst>
          <pc:docMk/>
          <pc:sldMk cId="903209323" sldId="1524"/>
        </pc:sldMkLst>
        <pc:spChg chg="mod">
          <ac:chgData name="Stack Simplify" userId="30f9c473cae68561" providerId="LiveId" clId="{B1222108-3465-C84A-A46A-773C24444EF7}" dt="2021-02-24T05:12:56.116" v="2916" actId="20577"/>
          <ac:spMkLst>
            <pc:docMk/>
            <pc:sldMk cId="903209323" sldId="1524"/>
            <ac:spMk id="4" creationId="{73CCDF15-52C1-E441-8C09-9BBC549D9184}"/>
          </ac:spMkLst>
        </pc:spChg>
        <pc:spChg chg="mod">
          <ac:chgData name="Stack Simplify" userId="30f9c473cae68561" providerId="LiveId" clId="{B1222108-3465-C84A-A46A-773C24444EF7}" dt="2021-02-24T05:12:34.632" v="2910" actId="20577"/>
          <ac:spMkLst>
            <pc:docMk/>
            <pc:sldMk cId="903209323" sldId="1524"/>
            <ac:spMk id="5" creationId="{9D601882-06FD-B34F-A676-4B7A0CAA9A01}"/>
          </ac:spMkLst>
        </pc:spChg>
        <pc:spChg chg="del">
          <ac:chgData name="Stack Simplify" userId="30f9c473cae68561" providerId="LiveId" clId="{B1222108-3465-C84A-A46A-773C24444EF7}" dt="2021-02-24T05:12:52.371" v="2913" actId="478"/>
          <ac:spMkLst>
            <pc:docMk/>
            <pc:sldMk cId="903209323" sldId="1524"/>
            <ac:spMk id="7" creationId="{1C736548-CC95-F242-B735-4CD065334CD1}"/>
          </ac:spMkLst>
        </pc:spChg>
        <pc:spChg chg="del">
          <ac:chgData name="Stack Simplify" userId="30f9c473cae68561" providerId="LiveId" clId="{B1222108-3465-C84A-A46A-773C24444EF7}" dt="2021-02-24T05:12:52.371" v="2913" actId="478"/>
          <ac:spMkLst>
            <pc:docMk/>
            <pc:sldMk cId="903209323" sldId="1524"/>
            <ac:spMk id="8" creationId="{43C960C0-651F-824C-A348-CBE650BC7474}"/>
          </ac:spMkLst>
        </pc:spChg>
        <pc:spChg chg="del">
          <ac:chgData name="Stack Simplify" userId="30f9c473cae68561" providerId="LiveId" clId="{B1222108-3465-C84A-A46A-773C24444EF7}" dt="2021-02-24T05:12:52.371" v="2913" actId="478"/>
          <ac:spMkLst>
            <pc:docMk/>
            <pc:sldMk cId="903209323" sldId="1524"/>
            <ac:spMk id="9" creationId="{3F7CC766-D4F6-FD40-9B4D-6CDC5977C154}"/>
          </ac:spMkLst>
        </pc:spChg>
        <pc:spChg chg="add del">
          <ac:chgData name="Stack Simplify" userId="30f9c473cae68561" providerId="LiveId" clId="{B1222108-3465-C84A-A46A-773C24444EF7}" dt="2021-02-24T05:12:52.371" v="2913" actId="478"/>
          <ac:spMkLst>
            <pc:docMk/>
            <pc:sldMk cId="903209323" sldId="1524"/>
            <ac:spMk id="10" creationId="{76E947C4-4AC0-654C-858A-06594DD3B593}"/>
          </ac:spMkLst>
        </pc:spChg>
        <pc:spChg chg="add del">
          <ac:chgData name="Stack Simplify" userId="30f9c473cae68561" providerId="LiveId" clId="{B1222108-3465-C84A-A46A-773C24444EF7}" dt="2021-02-24T05:12:52.371" v="2913" actId="478"/>
          <ac:spMkLst>
            <pc:docMk/>
            <pc:sldMk cId="903209323" sldId="1524"/>
            <ac:spMk id="11" creationId="{352A4EFF-2C0C-284F-83F1-9B045AF46F46}"/>
          </ac:spMkLst>
        </pc:spChg>
        <pc:spChg chg="add del">
          <ac:chgData name="Stack Simplify" userId="30f9c473cae68561" providerId="LiveId" clId="{B1222108-3465-C84A-A46A-773C24444EF7}" dt="2021-02-24T05:12:52.371" v="2913" actId="478"/>
          <ac:spMkLst>
            <pc:docMk/>
            <pc:sldMk cId="903209323" sldId="1524"/>
            <ac:spMk id="12" creationId="{41E5F055-06A3-E14C-8E96-18C97A253C3D}"/>
          </ac:spMkLst>
        </pc:spChg>
        <pc:picChg chg="add del mod">
          <ac:chgData name="Stack Simplify" userId="30f9c473cae68561" providerId="LiveId" clId="{B1222108-3465-C84A-A46A-773C24444EF7}" dt="2021-02-24T05:18:37.803" v="2954" actId="478"/>
          <ac:picMkLst>
            <pc:docMk/>
            <pc:sldMk cId="903209323" sldId="1524"/>
            <ac:picMk id="3" creationId="{03300701-4942-AE48-A884-D3EA968C6ADF}"/>
          </ac:picMkLst>
        </pc:picChg>
        <pc:picChg chg="add del">
          <ac:chgData name="Stack Simplify" userId="30f9c473cae68561" providerId="LiveId" clId="{B1222108-3465-C84A-A46A-773C24444EF7}" dt="2021-02-24T05:12:53.924" v="2914" actId="478"/>
          <ac:picMkLst>
            <pc:docMk/>
            <pc:sldMk cId="903209323" sldId="1524"/>
            <ac:picMk id="6" creationId="{0DFCF04C-9D7F-5F48-ACB2-611234270400}"/>
          </ac:picMkLst>
        </pc:picChg>
        <pc:picChg chg="add mod">
          <ac:chgData name="Stack Simplify" userId="30f9c473cae68561" providerId="LiveId" clId="{B1222108-3465-C84A-A46A-773C24444EF7}" dt="2021-02-24T05:19:43.538" v="2964" actId="1076"/>
          <ac:picMkLst>
            <pc:docMk/>
            <pc:sldMk cId="903209323" sldId="1524"/>
            <ac:picMk id="13" creationId="{2E84570F-2D9F-EF45-B40C-1E13D0E4544F}"/>
          </ac:picMkLst>
        </pc:picChg>
        <pc:picChg chg="add mod">
          <ac:chgData name="Stack Simplify" userId="30f9c473cae68561" providerId="LiveId" clId="{B1222108-3465-C84A-A46A-773C24444EF7}" dt="2021-02-24T05:19:51.936" v="2965" actId="1076"/>
          <ac:picMkLst>
            <pc:docMk/>
            <pc:sldMk cId="903209323" sldId="1524"/>
            <ac:picMk id="16" creationId="{331B1FA3-B5D9-F745-B675-E1CCBCD7A8EF}"/>
          </ac:picMkLst>
        </pc:picChg>
        <pc:cxnChg chg="add del mod">
          <ac:chgData name="Stack Simplify" userId="30f9c473cae68561" providerId="LiveId" clId="{B1222108-3465-C84A-A46A-773C24444EF7}" dt="2021-02-24T05:12:52.371" v="2913" actId="478"/>
          <ac:cxnSpMkLst>
            <pc:docMk/>
            <pc:sldMk cId="903209323" sldId="1524"/>
            <ac:cxnSpMk id="14" creationId="{F18259B0-9E60-DB40-B8DE-BA749494E1F4}"/>
          </ac:cxnSpMkLst>
        </pc:cxnChg>
        <pc:cxnChg chg="add del mod">
          <ac:chgData name="Stack Simplify" userId="30f9c473cae68561" providerId="LiveId" clId="{B1222108-3465-C84A-A46A-773C24444EF7}" dt="2021-02-24T05:12:52.371" v="2913" actId="478"/>
          <ac:cxnSpMkLst>
            <pc:docMk/>
            <pc:sldMk cId="903209323" sldId="1524"/>
            <ac:cxnSpMk id="15" creationId="{9398A37D-3FA4-364A-BD60-DF64A54E08B9}"/>
          </ac:cxnSpMkLst>
        </pc:cxnChg>
        <pc:cxnChg chg="add del mod">
          <ac:chgData name="Stack Simplify" userId="30f9c473cae68561" providerId="LiveId" clId="{B1222108-3465-C84A-A46A-773C24444EF7}" dt="2021-02-24T05:12:52.371" v="2913" actId="478"/>
          <ac:cxnSpMkLst>
            <pc:docMk/>
            <pc:sldMk cId="903209323" sldId="1524"/>
            <ac:cxnSpMk id="17" creationId="{06CDDBEB-5940-6E4E-AC94-0F8D43C05DC1}"/>
          </ac:cxnSpMkLst>
        </pc:cxnChg>
      </pc:sldChg>
      <pc:sldChg chg="modSp add mod">
        <pc:chgData name="Stack Simplify" userId="30f9c473cae68561" providerId="LiveId" clId="{B1222108-3465-C84A-A46A-773C24444EF7}" dt="2021-02-27T05:22:34.354" v="2986" actId="20577"/>
        <pc:sldMkLst>
          <pc:docMk/>
          <pc:sldMk cId="852203261" sldId="1525"/>
        </pc:sldMkLst>
        <pc:spChg chg="mod">
          <ac:chgData name="Stack Simplify" userId="30f9c473cae68561" providerId="LiveId" clId="{B1222108-3465-C84A-A46A-773C24444EF7}" dt="2021-02-27T05:22:34.354" v="2986" actId="20577"/>
          <ac:spMkLst>
            <pc:docMk/>
            <pc:sldMk cId="852203261" sldId="1525"/>
            <ac:spMk id="8" creationId="{09329F3B-B988-4BA0-9BEA-4847C35EA442}"/>
          </ac:spMkLst>
        </pc:spChg>
      </pc:sldChg>
      <pc:sldChg chg="new del">
        <pc:chgData name="Stack Simplify" userId="30f9c473cae68561" providerId="LiveId" clId="{B1222108-3465-C84A-A46A-773C24444EF7}" dt="2021-02-27T05:34:58.904" v="3247" actId="2696"/>
        <pc:sldMkLst>
          <pc:docMk/>
          <pc:sldMk cId="2521474397" sldId="1526"/>
        </pc:sldMkLst>
      </pc:sldChg>
      <pc:sldChg chg="addSp delSp modSp add mod delAnim modAnim">
        <pc:chgData name="Stack Simplify" userId="30f9c473cae68561" providerId="LiveId" clId="{B1222108-3465-C84A-A46A-773C24444EF7}" dt="2021-02-27T05:33:47.852" v="3246"/>
        <pc:sldMkLst>
          <pc:docMk/>
          <pc:sldMk cId="2170853792" sldId="1527"/>
        </pc:sldMkLst>
        <pc:spChg chg="del">
          <ac:chgData name="Stack Simplify" userId="30f9c473cae68561" providerId="LiveId" clId="{B1222108-3465-C84A-A46A-773C24444EF7}" dt="2021-02-27T05:23:01.087" v="2989" actId="478"/>
          <ac:spMkLst>
            <pc:docMk/>
            <pc:sldMk cId="2170853792" sldId="1527"/>
            <ac:spMk id="3" creationId="{6D7EE246-31D1-A74B-B8B4-ABB28FF3791D}"/>
          </ac:spMkLst>
        </pc:spChg>
        <pc:spChg chg="del mod">
          <ac:chgData name="Stack Simplify" userId="30f9c473cae68561" providerId="LiveId" clId="{B1222108-3465-C84A-A46A-773C24444EF7}" dt="2021-02-27T05:27:51.501" v="3116" actId="478"/>
          <ac:spMkLst>
            <pc:docMk/>
            <pc:sldMk cId="2170853792" sldId="1527"/>
            <ac:spMk id="4" creationId="{5C7EDBA0-DAEB-6F4A-A92F-6E80A3964156}"/>
          </ac:spMkLst>
        </pc:spChg>
        <pc:spChg chg="mod">
          <ac:chgData name="Stack Simplify" userId="30f9c473cae68561" providerId="LiveId" clId="{B1222108-3465-C84A-A46A-773C24444EF7}" dt="2021-02-27T05:29:36.405" v="3134" actId="1076"/>
          <ac:spMkLst>
            <pc:docMk/>
            <pc:sldMk cId="2170853792" sldId="1527"/>
            <ac:spMk id="5" creationId="{D19D5A45-AF3C-6342-BB94-B85880EEDA05}"/>
          </ac:spMkLst>
        </pc:spChg>
        <pc:spChg chg="del">
          <ac:chgData name="Stack Simplify" userId="30f9c473cae68561" providerId="LiveId" clId="{B1222108-3465-C84A-A46A-773C24444EF7}" dt="2021-02-27T05:23:01.087" v="2989" actId="478"/>
          <ac:spMkLst>
            <pc:docMk/>
            <pc:sldMk cId="2170853792" sldId="1527"/>
            <ac:spMk id="6" creationId="{1865075C-BFA8-8F42-BA54-AB35A9F7F9DE}"/>
          </ac:spMkLst>
        </pc:spChg>
        <pc:spChg chg="del">
          <ac:chgData name="Stack Simplify" userId="30f9c473cae68561" providerId="LiveId" clId="{B1222108-3465-C84A-A46A-773C24444EF7}" dt="2021-02-27T05:23:01.087" v="2989" actId="478"/>
          <ac:spMkLst>
            <pc:docMk/>
            <pc:sldMk cId="2170853792" sldId="1527"/>
            <ac:spMk id="7" creationId="{C87301E3-C667-8549-86A1-D41A2414F82F}"/>
          </ac:spMkLst>
        </pc:spChg>
        <pc:spChg chg="del">
          <ac:chgData name="Stack Simplify" userId="30f9c473cae68561" providerId="LiveId" clId="{B1222108-3465-C84A-A46A-773C24444EF7}" dt="2021-02-27T05:23:01.087" v="2989" actId="478"/>
          <ac:spMkLst>
            <pc:docMk/>
            <pc:sldMk cId="2170853792" sldId="1527"/>
            <ac:spMk id="8" creationId="{2849286A-4FF2-4447-9676-CAEBC97DCBEE}"/>
          </ac:spMkLst>
        </pc:spChg>
        <pc:spChg chg="del">
          <ac:chgData name="Stack Simplify" userId="30f9c473cae68561" providerId="LiveId" clId="{B1222108-3465-C84A-A46A-773C24444EF7}" dt="2021-02-27T05:23:01.087" v="2989" actId="478"/>
          <ac:spMkLst>
            <pc:docMk/>
            <pc:sldMk cId="2170853792" sldId="1527"/>
            <ac:spMk id="9" creationId="{3B9E56E1-4451-5A4F-B68D-31A9610716AF}"/>
          </ac:spMkLst>
        </pc:spChg>
        <pc:spChg chg="del">
          <ac:chgData name="Stack Simplify" userId="30f9c473cae68561" providerId="LiveId" clId="{B1222108-3465-C84A-A46A-773C24444EF7}" dt="2021-02-27T05:23:01.087" v="2989" actId="478"/>
          <ac:spMkLst>
            <pc:docMk/>
            <pc:sldMk cId="2170853792" sldId="1527"/>
            <ac:spMk id="10" creationId="{25B19FEB-D0BF-2B45-BE0C-011B3333CD6F}"/>
          </ac:spMkLst>
        </pc:spChg>
        <pc:spChg chg="del">
          <ac:chgData name="Stack Simplify" userId="30f9c473cae68561" providerId="LiveId" clId="{B1222108-3465-C84A-A46A-773C24444EF7}" dt="2021-02-27T05:23:01.087" v="2989" actId="478"/>
          <ac:spMkLst>
            <pc:docMk/>
            <pc:sldMk cId="2170853792" sldId="1527"/>
            <ac:spMk id="11" creationId="{2EEB2560-2A02-F44D-89C0-657D72BA4B48}"/>
          </ac:spMkLst>
        </pc:spChg>
        <pc:spChg chg="add del mod">
          <ac:chgData name="Stack Simplify" userId="30f9c473cae68561" providerId="LiveId" clId="{B1222108-3465-C84A-A46A-773C24444EF7}" dt="2021-02-27T05:29:31.209" v="3133" actId="478"/>
          <ac:spMkLst>
            <pc:docMk/>
            <pc:sldMk cId="2170853792" sldId="1527"/>
            <ac:spMk id="12" creationId="{80E30148-D6F0-F245-9784-BFA64956C35C}"/>
          </ac:spMkLst>
        </pc:spChg>
        <pc:spChg chg="add del mod">
          <ac:chgData name="Stack Simplify" userId="30f9c473cae68561" providerId="LiveId" clId="{B1222108-3465-C84A-A46A-773C24444EF7}" dt="2021-02-27T05:29:31.209" v="3133" actId="478"/>
          <ac:spMkLst>
            <pc:docMk/>
            <pc:sldMk cId="2170853792" sldId="1527"/>
            <ac:spMk id="13" creationId="{FF852696-3F05-4F4C-905F-D9544C8CA3AD}"/>
          </ac:spMkLst>
        </pc:spChg>
        <pc:spChg chg="add del mod">
          <ac:chgData name="Stack Simplify" userId="30f9c473cae68561" providerId="LiveId" clId="{B1222108-3465-C84A-A46A-773C24444EF7}" dt="2021-02-27T05:29:31.209" v="3133" actId="478"/>
          <ac:spMkLst>
            <pc:docMk/>
            <pc:sldMk cId="2170853792" sldId="1527"/>
            <ac:spMk id="14" creationId="{617B8E35-A3ED-BE48-BB06-F8CFCBF8D0AD}"/>
          </ac:spMkLst>
        </pc:spChg>
        <pc:spChg chg="add del mod">
          <ac:chgData name="Stack Simplify" userId="30f9c473cae68561" providerId="LiveId" clId="{B1222108-3465-C84A-A46A-773C24444EF7}" dt="2021-02-27T05:27:54.854" v="3117" actId="478"/>
          <ac:spMkLst>
            <pc:docMk/>
            <pc:sldMk cId="2170853792" sldId="1527"/>
            <ac:spMk id="18" creationId="{FDD03625-1565-CD48-984A-EF6E5E9BE915}"/>
          </ac:spMkLst>
        </pc:spChg>
        <pc:spChg chg="add mod">
          <ac:chgData name="Stack Simplify" userId="30f9c473cae68561" providerId="LiveId" clId="{B1222108-3465-C84A-A46A-773C24444EF7}" dt="2021-02-27T05:31:21.192" v="3225" actId="207"/>
          <ac:spMkLst>
            <pc:docMk/>
            <pc:sldMk cId="2170853792" sldId="1527"/>
            <ac:spMk id="21" creationId="{F7EF6CFD-4BDF-C846-963D-8A54AE2A4902}"/>
          </ac:spMkLst>
        </pc:spChg>
        <pc:spChg chg="add del mod">
          <ac:chgData name="Stack Simplify" userId="30f9c473cae68561" providerId="LiveId" clId="{B1222108-3465-C84A-A46A-773C24444EF7}" dt="2021-02-27T05:30:00.906" v="3142" actId="478"/>
          <ac:spMkLst>
            <pc:docMk/>
            <pc:sldMk cId="2170853792" sldId="1527"/>
            <ac:spMk id="22" creationId="{04F51AE8-D0A5-934B-81CB-0FC9954ABC84}"/>
          </ac:spMkLst>
        </pc:spChg>
        <pc:spChg chg="add del mod">
          <ac:chgData name="Stack Simplify" userId="30f9c473cae68561" providerId="LiveId" clId="{B1222108-3465-C84A-A46A-773C24444EF7}" dt="2021-02-27T05:30:00.906" v="3142" actId="478"/>
          <ac:spMkLst>
            <pc:docMk/>
            <pc:sldMk cId="2170853792" sldId="1527"/>
            <ac:spMk id="23" creationId="{9D9411EF-9B77-B240-ACC0-FCD5E83DD0AD}"/>
          </ac:spMkLst>
        </pc:spChg>
        <pc:spChg chg="add mod">
          <ac:chgData name="Stack Simplify" userId="30f9c473cae68561" providerId="LiveId" clId="{B1222108-3465-C84A-A46A-773C24444EF7}" dt="2021-02-27T05:31:21.192" v="3225" actId="207"/>
          <ac:spMkLst>
            <pc:docMk/>
            <pc:sldMk cId="2170853792" sldId="1527"/>
            <ac:spMk id="24" creationId="{F9B9F90A-F381-F446-A665-ABE63F041846}"/>
          </ac:spMkLst>
        </pc:spChg>
        <pc:spChg chg="add mod">
          <ac:chgData name="Stack Simplify" userId="30f9c473cae68561" providerId="LiveId" clId="{B1222108-3465-C84A-A46A-773C24444EF7}" dt="2021-02-27T05:31:21.192" v="3225" actId="207"/>
          <ac:spMkLst>
            <pc:docMk/>
            <pc:sldMk cId="2170853792" sldId="1527"/>
            <ac:spMk id="25" creationId="{CAF2FBF0-C164-D84A-A980-CA8B4ED943AD}"/>
          </ac:spMkLst>
        </pc:spChg>
        <pc:spChg chg="add mod">
          <ac:chgData name="Stack Simplify" userId="30f9c473cae68561" providerId="LiveId" clId="{B1222108-3465-C84A-A46A-773C24444EF7}" dt="2021-02-27T05:32:39.107" v="3234" actId="207"/>
          <ac:spMkLst>
            <pc:docMk/>
            <pc:sldMk cId="2170853792" sldId="1527"/>
            <ac:spMk id="26" creationId="{9D95F30E-83BA-554E-B010-76F9B591EC1A}"/>
          </ac:spMkLst>
        </pc:spChg>
        <pc:spChg chg="add mod">
          <ac:chgData name="Stack Simplify" userId="30f9c473cae68561" providerId="LiveId" clId="{B1222108-3465-C84A-A46A-773C24444EF7}" dt="2021-02-27T05:32:54.764" v="3237" actId="207"/>
          <ac:spMkLst>
            <pc:docMk/>
            <pc:sldMk cId="2170853792" sldId="1527"/>
            <ac:spMk id="27" creationId="{3EAD4E62-D4AB-C54D-A4D6-14C70C8A4016}"/>
          </ac:spMkLst>
        </pc:spChg>
        <pc:picChg chg="add del mod">
          <ac:chgData name="Stack Simplify" userId="30f9c473cae68561" providerId="LiveId" clId="{B1222108-3465-C84A-A46A-773C24444EF7}" dt="2021-02-27T05:27:06.437" v="3112" actId="478"/>
          <ac:picMkLst>
            <pc:docMk/>
            <pc:sldMk cId="2170853792" sldId="1527"/>
            <ac:picMk id="15" creationId="{1B1BD363-9450-D04F-B12E-7156A02662B3}"/>
          </ac:picMkLst>
        </pc:picChg>
        <pc:picChg chg="add mod">
          <ac:chgData name="Stack Simplify" userId="30f9c473cae68561" providerId="LiveId" clId="{B1222108-3465-C84A-A46A-773C24444EF7}" dt="2021-02-27T05:27:47.644" v="3115" actId="1076"/>
          <ac:picMkLst>
            <pc:docMk/>
            <pc:sldMk cId="2170853792" sldId="1527"/>
            <ac:picMk id="16" creationId="{CD106586-D693-7A4E-8787-52C12AE7FF2E}"/>
          </ac:picMkLst>
        </pc:picChg>
        <pc:picChg chg="add mod">
          <ac:chgData name="Stack Simplify" userId="30f9c473cae68561" providerId="LiveId" clId="{B1222108-3465-C84A-A46A-773C24444EF7}" dt="2021-02-27T05:29:15" v="3127" actId="1076"/>
          <ac:picMkLst>
            <pc:docMk/>
            <pc:sldMk cId="2170853792" sldId="1527"/>
            <ac:picMk id="19" creationId="{0EBDB429-5467-264E-8484-5B93FED082A9}"/>
          </ac:picMkLst>
        </pc:picChg>
        <pc:picChg chg="add mod">
          <ac:chgData name="Stack Simplify" userId="30f9c473cae68561" providerId="LiveId" clId="{B1222108-3465-C84A-A46A-773C24444EF7}" dt="2021-02-27T05:29:21.309" v="3130" actId="14100"/>
          <ac:picMkLst>
            <pc:docMk/>
            <pc:sldMk cId="2170853792" sldId="1527"/>
            <ac:picMk id="20" creationId="{B88352C3-808E-1D48-8139-039D0AB2FB4E}"/>
          </ac:picMkLst>
        </pc:picChg>
      </pc:sldChg>
    </pc:docChg>
  </pc:docChgLst>
  <pc:docChgLst>
    <pc:chgData name="Stack Simplify" userId="30f9c473cae68561" providerId="LiveId" clId="{DC827B05-11C0-2440-8382-553EBF7AC0D0}"/>
    <pc:docChg chg="undo redo custSel addSld delSld modSld sldOrd">
      <pc:chgData name="Stack Simplify" userId="30f9c473cae68561" providerId="LiveId" clId="{DC827B05-11C0-2440-8382-553EBF7AC0D0}" dt="2021-03-15T04:39:12.098" v="14015" actId="2696"/>
      <pc:docMkLst>
        <pc:docMk/>
      </pc:docMkLst>
      <pc:sldChg chg="del">
        <pc:chgData name="Stack Simplify" userId="30f9c473cae68561" providerId="LiveId" clId="{DC827B05-11C0-2440-8382-553EBF7AC0D0}" dt="2021-03-15T04:39:12.098" v="14015" actId="2696"/>
        <pc:sldMkLst>
          <pc:docMk/>
          <pc:sldMk cId="2050742481" sldId="1138"/>
        </pc:sldMkLst>
      </pc:sldChg>
      <pc:sldChg chg="add del">
        <pc:chgData name="Stack Simplify" userId="30f9c473cae68561" providerId="LiveId" clId="{DC827B05-11C0-2440-8382-553EBF7AC0D0}" dt="2021-03-14T07:13:03.289" v="7154" actId="2696"/>
        <pc:sldMkLst>
          <pc:docMk/>
          <pc:sldMk cId="3341606610" sldId="1465"/>
        </pc:sldMkLst>
      </pc:sldChg>
      <pc:sldChg chg="del">
        <pc:chgData name="Stack Simplify" userId="30f9c473cae68561" providerId="LiveId" clId="{DC827B05-11C0-2440-8382-553EBF7AC0D0}" dt="2021-03-14T14:21:15.804" v="10530" actId="2696"/>
        <pc:sldMkLst>
          <pc:docMk/>
          <pc:sldMk cId="1395296711" sldId="1479"/>
        </pc:sldMkLst>
      </pc:sldChg>
      <pc:sldChg chg="modSp del mod">
        <pc:chgData name="Stack Simplify" userId="30f9c473cae68561" providerId="LiveId" clId="{DC827B05-11C0-2440-8382-553EBF7AC0D0}" dt="2021-03-14T04:48:59.544" v="5162" actId="2696"/>
        <pc:sldMkLst>
          <pc:docMk/>
          <pc:sldMk cId="3727156920" sldId="1508"/>
        </pc:sldMkLst>
        <pc:spChg chg="mod">
          <ac:chgData name="Stack Simplify" userId="30f9c473cae68561" providerId="LiveId" clId="{DC827B05-11C0-2440-8382-553EBF7AC0D0}" dt="2021-03-14T04:00:29.853" v="4796" actId="20577"/>
          <ac:spMkLst>
            <pc:docMk/>
            <pc:sldMk cId="3727156920" sldId="1508"/>
            <ac:spMk id="4" creationId="{A6618FE4-733E-BE4B-BE37-A1B25FEB81D1}"/>
          </ac:spMkLst>
        </pc:spChg>
      </pc:sldChg>
      <pc:sldChg chg="modSp add mod">
        <pc:chgData name="Stack Simplify" userId="30f9c473cae68561" providerId="LiveId" clId="{DC827B05-11C0-2440-8382-553EBF7AC0D0}" dt="2021-03-01T05:58:57.141" v="21" actId="20577"/>
        <pc:sldMkLst>
          <pc:docMk/>
          <pc:sldMk cId="3228763899" sldId="1528"/>
        </pc:sldMkLst>
        <pc:spChg chg="mod">
          <ac:chgData name="Stack Simplify" userId="30f9c473cae68561" providerId="LiveId" clId="{DC827B05-11C0-2440-8382-553EBF7AC0D0}" dt="2021-03-01T05:58:57.141" v="21" actId="20577"/>
          <ac:spMkLst>
            <pc:docMk/>
            <pc:sldMk cId="3228763899" sldId="1528"/>
            <ac:spMk id="8" creationId="{09329F3B-B988-4BA0-9BEA-4847C35EA442}"/>
          </ac:spMkLst>
        </pc:spChg>
      </pc:sldChg>
      <pc:sldChg chg="addSp delSp modSp new del mod modAnim">
        <pc:chgData name="Stack Simplify" userId="30f9c473cae68561" providerId="LiveId" clId="{DC827B05-11C0-2440-8382-553EBF7AC0D0}" dt="2021-03-01T06:09:50.699" v="251" actId="2696"/>
        <pc:sldMkLst>
          <pc:docMk/>
          <pc:sldMk cId="158705" sldId="1529"/>
        </pc:sldMkLst>
        <pc:spChg chg="del">
          <ac:chgData name="Stack Simplify" userId="30f9c473cae68561" providerId="LiveId" clId="{DC827B05-11C0-2440-8382-553EBF7AC0D0}" dt="2021-03-01T05:59:16.214" v="59" actId="478"/>
          <ac:spMkLst>
            <pc:docMk/>
            <pc:sldMk cId="158705" sldId="1529"/>
            <ac:spMk id="3" creationId="{64622A0A-736F-1F43-905B-62DE85D69D79}"/>
          </ac:spMkLst>
        </pc:spChg>
        <pc:spChg chg="mod">
          <ac:chgData name="Stack Simplify" userId="30f9c473cae68561" providerId="LiveId" clId="{DC827B05-11C0-2440-8382-553EBF7AC0D0}" dt="2021-03-01T06:01:04.307" v="75" actId="1076"/>
          <ac:spMkLst>
            <pc:docMk/>
            <pc:sldMk cId="158705" sldId="1529"/>
            <ac:spMk id="4" creationId="{DA65744F-3216-E643-89A2-AED941F60530}"/>
          </ac:spMkLst>
        </pc:spChg>
        <pc:spChg chg="add mod">
          <ac:chgData name="Stack Simplify" userId="30f9c473cae68561" providerId="LiveId" clId="{DC827B05-11C0-2440-8382-553EBF7AC0D0}" dt="2021-03-01T06:03:14.169" v="98" actId="1076"/>
          <ac:spMkLst>
            <pc:docMk/>
            <pc:sldMk cId="158705" sldId="1529"/>
            <ac:spMk id="5" creationId="{2E5511B6-1B8F-3248-A188-418F0740D5F5}"/>
          </ac:spMkLst>
        </pc:spChg>
        <pc:spChg chg="add mod">
          <ac:chgData name="Stack Simplify" userId="30f9c473cae68561" providerId="LiveId" clId="{DC827B05-11C0-2440-8382-553EBF7AC0D0}" dt="2021-03-01T06:01:49.980" v="85" actId="120"/>
          <ac:spMkLst>
            <pc:docMk/>
            <pc:sldMk cId="158705" sldId="1529"/>
            <ac:spMk id="6" creationId="{91D97EDC-1BF7-144E-99E4-8A8D00914A1D}"/>
          </ac:spMkLst>
        </pc:spChg>
        <pc:spChg chg="add del mod">
          <ac:chgData name="Stack Simplify" userId="30f9c473cae68561" providerId="LiveId" clId="{DC827B05-11C0-2440-8382-553EBF7AC0D0}" dt="2021-03-01T06:01:44.451" v="84" actId="478"/>
          <ac:spMkLst>
            <pc:docMk/>
            <pc:sldMk cId="158705" sldId="1529"/>
            <ac:spMk id="7" creationId="{ACC68C05-462B-DA40-B98F-E56F9AC29F55}"/>
          </ac:spMkLst>
        </pc:spChg>
        <pc:spChg chg="add mod">
          <ac:chgData name="Stack Simplify" userId="30f9c473cae68561" providerId="LiveId" clId="{DC827B05-11C0-2440-8382-553EBF7AC0D0}" dt="2021-03-01T06:02:23.798" v="90"/>
          <ac:spMkLst>
            <pc:docMk/>
            <pc:sldMk cId="158705" sldId="1529"/>
            <ac:spMk id="8" creationId="{A30030B2-291F-D049-9C29-876235BF8647}"/>
          </ac:spMkLst>
        </pc:spChg>
        <pc:picChg chg="add mod">
          <ac:chgData name="Stack Simplify" userId="30f9c473cae68561" providerId="LiveId" clId="{DC827B05-11C0-2440-8382-553EBF7AC0D0}" dt="2021-03-01T06:02:51.218" v="92" actId="1076"/>
          <ac:picMkLst>
            <pc:docMk/>
            <pc:sldMk cId="158705" sldId="1529"/>
            <ac:picMk id="9" creationId="{5F472F9F-F9A2-4445-9259-9B957F0B4D54}"/>
          </ac:picMkLst>
        </pc:picChg>
        <pc:picChg chg="add mod">
          <ac:chgData name="Stack Simplify" userId="30f9c473cae68561" providerId="LiveId" clId="{DC827B05-11C0-2440-8382-553EBF7AC0D0}" dt="2021-03-01T06:03:36.383" v="100" actId="1076"/>
          <ac:picMkLst>
            <pc:docMk/>
            <pc:sldMk cId="158705" sldId="1529"/>
            <ac:picMk id="10" creationId="{34BE0C08-343D-134C-A97A-84B568A00CCD}"/>
          </ac:picMkLst>
        </pc:picChg>
      </pc:sldChg>
      <pc:sldChg chg="addSp delSp modSp add mod delAnim modAnim">
        <pc:chgData name="Stack Simplify" userId="30f9c473cae68561" providerId="LiveId" clId="{DC827B05-11C0-2440-8382-553EBF7AC0D0}" dt="2021-03-01T06:24:42.193" v="357" actId="1076"/>
        <pc:sldMkLst>
          <pc:docMk/>
          <pc:sldMk cId="839875123" sldId="1530"/>
        </pc:sldMkLst>
        <pc:spChg chg="mod">
          <ac:chgData name="Stack Simplify" userId="30f9c473cae68561" providerId="LiveId" clId="{DC827B05-11C0-2440-8382-553EBF7AC0D0}" dt="2021-03-01T06:24:42.193" v="357" actId="1076"/>
          <ac:spMkLst>
            <pc:docMk/>
            <pc:sldMk cId="839875123" sldId="1530"/>
            <ac:spMk id="4" creationId="{DA65744F-3216-E643-89A2-AED941F60530}"/>
          </ac:spMkLst>
        </pc:spChg>
        <pc:spChg chg="del mod">
          <ac:chgData name="Stack Simplify" userId="30f9c473cae68561" providerId="LiveId" clId="{DC827B05-11C0-2440-8382-553EBF7AC0D0}" dt="2021-03-01T06:05:23.917" v="128" actId="478"/>
          <ac:spMkLst>
            <pc:docMk/>
            <pc:sldMk cId="839875123" sldId="1530"/>
            <ac:spMk id="5" creationId="{2E5511B6-1B8F-3248-A188-418F0740D5F5}"/>
          </ac:spMkLst>
        </pc:spChg>
        <pc:spChg chg="mod">
          <ac:chgData name="Stack Simplify" userId="30f9c473cae68561" providerId="LiveId" clId="{DC827B05-11C0-2440-8382-553EBF7AC0D0}" dt="2021-03-01T06:21:38.394" v="298" actId="1076"/>
          <ac:spMkLst>
            <pc:docMk/>
            <pc:sldMk cId="839875123" sldId="1530"/>
            <ac:spMk id="6" creationId="{91D97EDC-1BF7-144E-99E4-8A8D00914A1D}"/>
          </ac:spMkLst>
        </pc:spChg>
        <pc:spChg chg="mod">
          <ac:chgData name="Stack Simplify" userId="30f9c473cae68561" providerId="LiveId" clId="{DC827B05-11C0-2440-8382-553EBF7AC0D0}" dt="2021-03-01T06:21:38.394" v="298" actId="1076"/>
          <ac:spMkLst>
            <pc:docMk/>
            <pc:sldMk cId="839875123" sldId="1530"/>
            <ac:spMk id="8" creationId="{A30030B2-291F-D049-9C29-876235BF8647}"/>
          </ac:spMkLst>
        </pc:spChg>
        <pc:spChg chg="add mod">
          <ac:chgData name="Stack Simplify" userId="30f9c473cae68561" providerId="LiveId" clId="{DC827B05-11C0-2440-8382-553EBF7AC0D0}" dt="2021-03-01T06:21:38.394" v="298" actId="1076"/>
          <ac:spMkLst>
            <pc:docMk/>
            <pc:sldMk cId="839875123" sldId="1530"/>
            <ac:spMk id="11" creationId="{BD6C641B-965D-9D4C-B3C0-B2154E187267}"/>
          </ac:spMkLst>
        </pc:spChg>
        <pc:spChg chg="add mod">
          <ac:chgData name="Stack Simplify" userId="30f9c473cae68561" providerId="LiveId" clId="{DC827B05-11C0-2440-8382-553EBF7AC0D0}" dt="2021-03-01T06:21:38.394" v="298" actId="1076"/>
          <ac:spMkLst>
            <pc:docMk/>
            <pc:sldMk cId="839875123" sldId="1530"/>
            <ac:spMk id="12" creationId="{99C8B4AF-373D-AD4D-B4DE-20B9B0943C6B}"/>
          </ac:spMkLst>
        </pc:spChg>
        <pc:spChg chg="add mod">
          <ac:chgData name="Stack Simplify" userId="30f9c473cae68561" providerId="LiveId" clId="{DC827B05-11C0-2440-8382-553EBF7AC0D0}" dt="2021-03-01T06:21:38.394" v="298" actId="1076"/>
          <ac:spMkLst>
            <pc:docMk/>
            <pc:sldMk cId="839875123" sldId="1530"/>
            <ac:spMk id="13" creationId="{BF873209-4026-5B47-964C-9B80471006A2}"/>
          </ac:spMkLst>
        </pc:spChg>
        <pc:spChg chg="add mod">
          <ac:chgData name="Stack Simplify" userId="30f9c473cae68561" providerId="LiveId" clId="{DC827B05-11C0-2440-8382-553EBF7AC0D0}" dt="2021-03-01T06:21:38.394" v="298" actId="1076"/>
          <ac:spMkLst>
            <pc:docMk/>
            <pc:sldMk cId="839875123" sldId="1530"/>
            <ac:spMk id="14" creationId="{FAF870EC-B157-FC4B-B493-60C51218AF96}"/>
          </ac:spMkLst>
        </pc:spChg>
        <pc:spChg chg="add mod">
          <ac:chgData name="Stack Simplify" userId="30f9c473cae68561" providerId="LiveId" clId="{DC827B05-11C0-2440-8382-553EBF7AC0D0}" dt="2021-03-01T06:21:32.426" v="297" actId="1076"/>
          <ac:spMkLst>
            <pc:docMk/>
            <pc:sldMk cId="839875123" sldId="1530"/>
            <ac:spMk id="15" creationId="{D9711A86-07EB-3940-8428-F76C6C643DE9}"/>
          </ac:spMkLst>
        </pc:spChg>
        <pc:picChg chg="add mod">
          <ac:chgData name="Stack Simplify" userId="30f9c473cae68561" providerId="LiveId" clId="{DC827B05-11C0-2440-8382-553EBF7AC0D0}" dt="2021-03-01T06:05:19.593" v="127" actId="1076"/>
          <ac:picMkLst>
            <pc:docMk/>
            <pc:sldMk cId="839875123" sldId="1530"/>
            <ac:picMk id="3" creationId="{71CD6100-896F-E247-A7C2-EFE839AAED14}"/>
          </ac:picMkLst>
        </pc:picChg>
        <pc:picChg chg="add mod">
          <ac:chgData name="Stack Simplify" userId="30f9c473cae68561" providerId="LiveId" clId="{DC827B05-11C0-2440-8382-553EBF7AC0D0}" dt="2021-03-01T06:05:09.737" v="122" actId="1076"/>
          <ac:picMkLst>
            <pc:docMk/>
            <pc:sldMk cId="839875123" sldId="1530"/>
            <ac:picMk id="7" creationId="{06E41A94-1E01-134F-AF0D-148CEEA1D927}"/>
          </ac:picMkLst>
        </pc:picChg>
        <pc:picChg chg="mod">
          <ac:chgData name="Stack Simplify" userId="30f9c473cae68561" providerId="LiveId" clId="{DC827B05-11C0-2440-8382-553EBF7AC0D0}" dt="2021-03-01T06:05:08.201" v="121" actId="1076"/>
          <ac:picMkLst>
            <pc:docMk/>
            <pc:sldMk cId="839875123" sldId="1530"/>
            <ac:picMk id="9" creationId="{5F472F9F-F9A2-4445-9259-9B957F0B4D54}"/>
          </ac:picMkLst>
        </pc:picChg>
        <pc:picChg chg="del mod">
          <ac:chgData name="Stack Simplify" userId="30f9c473cae68561" providerId="LiveId" clId="{DC827B05-11C0-2440-8382-553EBF7AC0D0}" dt="2021-03-01T06:04:31.355" v="110" actId="478"/>
          <ac:picMkLst>
            <pc:docMk/>
            <pc:sldMk cId="839875123" sldId="1530"/>
            <ac:picMk id="10" creationId="{34BE0C08-343D-134C-A97A-84B568A00CCD}"/>
          </ac:picMkLst>
        </pc:picChg>
      </pc:sldChg>
      <pc:sldChg chg="addSp delSp modSp new mod">
        <pc:chgData name="Stack Simplify" userId="30f9c473cae68561" providerId="LiveId" clId="{DC827B05-11C0-2440-8382-553EBF7AC0D0}" dt="2021-03-01T06:25:17.792" v="361" actId="1076"/>
        <pc:sldMkLst>
          <pc:docMk/>
          <pc:sldMk cId="916581705" sldId="1531"/>
        </pc:sldMkLst>
        <pc:spChg chg="del">
          <ac:chgData name="Stack Simplify" userId="30f9c473cae68561" providerId="LiveId" clId="{DC827B05-11C0-2440-8382-553EBF7AC0D0}" dt="2021-03-01T06:14:48.800" v="290" actId="478"/>
          <ac:spMkLst>
            <pc:docMk/>
            <pc:sldMk cId="916581705" sldId="1531"/>
            <ac:spMk id="3" creationId="{03E621F5-5205-CE43-8A66-57206817BC28}"/>
          </ac:spMkLst>
        </pc:spChg>
        <pc:spChg chg="mod">
          <ac:chgData name="Stack Simplify" userId="30f9c473cae68561" providerId="LiveId" clId="{DC827B05-11C0-2440-8382-553EBF7AC0D0}" dt="2021-03-01T06:15:02.660" v="296"/>
          <ac:spMkLst>
            <pc:docMk/>
            <pc:sldMk cId="916581705" sldId="1531"/>
            <ac:spMk id="4" creationId="{AA4BCFEB-8D82-D04E-A012-DA604DB2AF98}"/>
          </ac:spMkLst>
        </pc:spChg>
        <pc:picChg chg="add del mod">
          <ac:chgData name="Stack Simplify" userId="30f9c473cae68561" providerId="LiveId" clId="{DC827B05-11C0-2440-8382-553EBF7AC0D0}" dt="2021-03-01T06:24:51.387" v="358" actId="478"/>
          <ac:picMkLst>
            <pc:docMk/>
            <pc:sldMk cId="916581705" sldId="1531"/>
            <ac:picMk id="5" creationId="{2005BB90-CB72-AE4F-B18D-0B505BEC9157}"/>
          </ac:picMkLst>
        </pc:picChg>
        <pc:picChg chg="add mod">
          <ac:chgData name="Stack Simplify" userId="30f9c473cae68561" providerId="LiveId" clId="{DC827B05-11C0-2440-8382-553EBF7AC0D0}" dt="2021-03-01T06:25:17.792" v="361" actId="1076"/>
          <ac:picMkLst>
            <pc:docMk/>
            <pc:sldMk cId="916581705" sldId="1531"/>
            <ac:picMk id="6" creationId="{CEC11073-8D43-6B41-B512-4C7FA5AAF397}"/>
          </ac:picMkLst>
        </pc:picChg>
      </pc:sldChg>
      <pc:sldChg chg="addSp delSp modSp new mod modAnim">
        <pc:chgData name="Stack Simplify" userId="30f9c473cae68561" providerId="LiveId" clId="{DC827B05-11C0-2440-8382-553EBF7AC0D0}" dt="2021-03-01T06:24:14.696" v="356"/>
        <pc:sldMkLst>
          <pc:docMk/>
          <pc:sldMk cId="1025654882" sldId="1532"/>
        </pc:sldMkLst>
        <pc:spChg chg="del">
          <ac:chgData name="Stack Simplify" userId="30f9c473cae68561" providerId="LiveId" clId="{DC827B05-11C0-2440-8382-553EBF7AC0D0}" dt="2021-03-01T06:22:01.909" v="303" actId="478"/>
          <ac:spMkLst>
            <pc:docMk/>
            <pc:sldMk cId="1025654882" sldId="1532"/>
            <ac:spMk id="3" creationId="{55D237FD-F267-814B-B790-936CAADFCE02}"/>
          </ac:spMkLst>
        </pc:spChg>
        <pc:spChg chg="del">
          <ac:chgData name="Stack Simplify" userId="30f9c473cae68561" providerId="LiveId" clId="{DC827B05-11C0-2440-8382-553EBF7AC0D0}" dt="2021-03-01T06:21:59.205" v="302" actId="478"/>
          <ac:spMkLst>
            <pc:docMk/>
            <pc:sldMk cId="1025654882" sldId="1532"/>
            <ac:spMk id="4" creationId="{18180254-31EC-DB4F-984B-AA77457AB384}"/>
          </ac:spMkLst>
        </pc:spChg>
        <pc:spChg chg="add mod">
          <ac:chgData name="Stack Simplify" userId="30f9c473cae68561" providerId="LiveId" clId="{DC827B05-11C0-2440-8382-553EBF7AC0D0}" dt="2021-03-01T06:23:35.088" v="354" actId="1076"/>
          <ac:spMkLst>
            <pc:docMk/>
            <pc:sldMk cId="1025654882" sldId="1532"/>
            <ac:spMk id="5" creationId="{C7E227BA-774A-A54B-A3C7-3F0F1B8AF174}"/>
          </ac:spMkLst>
        </pc:spChg>
        <pc:spChg chg="add mod">
          <ac:chgData name="Stack Simplify" userId="30f9c473cae68561" providerId="LiveId" clId="{DC827B05-11C0-2440-8382-553EBF7AC0D0}" dt="2021-03-01T06:23:31.519" v="353" actId="207"/>
          <ac:spMkLst>
            <pc:docMk/>
            <pc:sldMk cId="1025654882" sldId="1532"/>
            <ac:spMk id="6" creationId="{A078246D-430C-F94A-876B-7007934C1D0C}"/>
          </ac:spMkLst>
        </pc:spChg>
      </pc:sldChg>
      <pc:sldChg chg="modSp add mod">
        <pc:chgData name="Stack Simplify" userId="30f9c473cae68561" providerId="LiveId" clId="{DC827B05-11C0-2440-8382-553EBF7AC0D0}" dt="2021-03-01T08:37:35.530" v="641" actId="20577"/>
        <pc:sldMkLst>
          <pc:docMk/>
          <pc:sldMk cId="424534319" sldId="1533"/>
        </pc:sldMkLst>
        <pc:spChg chg="mod">
          <ac:chgData name="Stack Simplify" userId="30f9c473cae68561" providerId="LiveId" clId="{DC827B05-11C0-2440-8382-553EBF7AC0D0}" dt="2021-03-01T08:37:35.530" v="641" actId="20577"/>
          <ac:spMkLst>
            <pc:docMk/>
            <pc:sldMk cId="424534319" sldId="1533"/>
            <ac:spMk id="8" creationId="{09329F3B-B988-4BA0-9BEA-4847C35EA442}"/>
          </ac:spMkLst>
        </pc:spChg>
      </pc:sldChg>
      <pc:sldChg chg="addSp delSp modSp new mod modAnim">
        <pc:chgData name="Stack Simplify" userId="30f9c473cae68561" providerId="LiveId" clId="{DC827B05-11C0-2440-8382-553EBF7AC0D0}" dt="2021-03-01T08:37:54.253" v="650" actId="20577"/>
        <pc:sldMkLst>
          <pc:docMk/>
          <pc:sldMk cId="1996064096" sldId="1534"/>
        </pc:sldMkLst>
        <pc:spChg chg="del">
          <ac:chgData name="Stack Simplify" userId="30f9c473cae68561" providerId="LiveId" clId="{DC827B05-11C0-2440-8382-553EBF7AC0D0}" dt="2021-03-01T08:21:29.781" v="401" actId="478"/>
          <ac:spMkLst>
            <pc:docMk/>
            <pc:sldMk cId="1996064096" sldId="1534"/>
            <ac:spMk id="3" creationId="{A3D2E281-3CEF-4146-A535-62336D5C6EDD}"/>
          </ac:spMkLst>
        </pc:spChg>
        <pc:spChg chg="mod">
          <ac:chgData name="Stack Simplify" userId="30f9c473cae68561" providerId="LiveId" clId="{DC827B05-11C0-2440-8382-553EBF7AC0D0}" dt="2021-03-01T08:37:54.253" v="650" actId="20577"/>
          <ac:spMkLst>
            <pc:docMk/>
            <pc:sldMk cId="1996064096" sldId="1534"/>
            <ac:spMk id="4" creationId="{9A90E78D-5CA7-5A4F-B859-7CC018FFCB7F}"/>
          </ac:spMkLst>
        </pc:spChg>
        <pc:spChg chg="add mod">
          <ac:chgData name="Stack Simplify" userId="30f9c473cae68561" providerId="LiveId" clId="{DC827B05-11C0-2440-8382-553EBF7AC0D0}" dt="2021-03-01T08:26:06.898" v="561" actId="207"/>
          <ac:spMkLst>
            <pc:docMk/>
            <pc:sldMk cId="1996064096" sldId="1534"/>
            <ac:spMk id="5" creationId="{225130F5-1610-344C-AF5D-19FBFB81DC2C}"/>
          </ac:spMkLst>
        </pc:spChg>
        <pc:spChg chg="add mod">
          <ac:chgData name="Stack Simplify" userId="30f9c473cae68561" providerId="LiveId" clId="{DC827B05-11C0-2440-8382-553EBF7AC0D0}" dt="2021-03-01T08:26:30.466" v="565" actId="255"/>
          <ac:spMkLst>
            <pc:docMk/>
            <pc:sldMk cId="1996064096" sldId="1534"/>
            <ac:spMk id="6" creationId="{E203521D-B240-4E4B-A480-95A18FA3CCF1}"/>
          </ac:spMkLst>
        </pc:spChg>
        <pc:spChg chg="add mod">
          <ac:chgData name="Stack Simplify" userId="30f9c473cae68561" providerId="LiveId" clId="{DC827B05-11C0-2440-8382-553EBF7AC0D0}" dt="2021-03-01T08:26:24.375" v="564" actId="2085"/>
          <ac:spMkLst>
            <pc:docMk/>
            <pc:sldMk cId="1996064096" sldId="1534"/>
            <ac:spMk id="7" creationId="{F118ED92-670E-E24F-9B93-90023553A9C6}"/>
          </ac:spMkLst>
        </pc:spChg>
        <pc:spChg chg="add mod">
          <ac:chgData name="Stack Simplify" userId="30f9c473cae68561" providerId="LiveId" clId="{DC827B05-11C0-2440-8382-553EBF7AC0D0}" dt="2021-03-01T08:26:30.466" v="565" actId="255"/>
          <ac:spMkLst>
            <pc:docMk/>
            <pc:sldMk cId="1996064096" sldId="1534"/>
            <ac:spMk id="8" creationId="{3E37EEA3-91BE-0549-BD32-AB2CB8961B56}"/>
          </ac:spMkLst>
        </pc:spChg>
        <pc:spChg chg="add mod">
          <ac:chgData name="Stack Simplify" userId="30f9c473cae68561" providerId="LiveId" clId="{DC827B05-11C0-2440-8382-553EBF7AC0D0}" dt="2021-03-01T08:29:03.654" v="590" actId="207"/>
          <ac:spMkLst>
            <pc:docMk/>
            <pc:sldMk cId="1996064096" sldId="1534"/>
            <ac:spMk id="9" creationId="{DC925258-E2E9-5441-A690-E402F1A56AEC}"/>
          </ac:spMkLst>
        </pc:spChg>
        <pc:spChg chg="add mod">
          <ac:chgData name="Stack Simplify" userId="30f9c473cae68561" providerId="LiveId" clId="{DC827B05-11C0-2440-8382-553EBF7AC0D0}" dt="2021-03-01T08:27:04.042" v="569" actId="2085"/>
          <ac:spMkLst>
            <pc:docMk/>
            <pc:sldMk cId="1996064096" sldId="1534"/>
            <ac:spMk id="10" creationId="{412AD4D1-25AD-7E43-84D9-1B1904FA64EA}"/>
          </ac:spMkLst>
        </pc:spChg>
        <pc:spChg chg="add mod">
          <ac:chgData name="Stack Simplify" userId="30f9c473cae68561" providerId="LiveId" clId="{DC827B05-11C0-2440-8382-553EBF7AC0D0}" dt="2021-03-01T08:27:15.328" v="573" actId="20577"/>
          <ac:spMkLst>
            <pc:docMk/>
            <pc:sldMk cId="1996064096" sldId="1534"/>
            <ac:spMk id="11" creationId="{B266AB62-2E97-5842-96A0-51F3B2176084}"/>
          </ac:spMkLst>
        </pc:spChg>
        <pc:spChg chg="add mod">
          <ac:chgData name="Stack Simplify" userId="30f9c473cae68561" providerId="LiveId" clId="{DC827B05-11C0-2440-8382-553EBF7AC0D0}" dt="2021-03-01T08:27:25.313" v="576" actId="20577"/>
          <ac:spMkLst>
            <pc:docMk/>
            <pc:sldMk cId="1996064096" sldId="1534"/>
            <ac:spMk id="12" creationId="{1CB87D8F-A4DC-2541-BF06-B7BF1DC261A9}"/>
          </ac:spMkLst>
        </pc:spChg>
        <pc:spChg chg="add mod">
          <ac:chgData name="Stack Simplify" userId="30f9c473cae68561" providerId="LiveId" clId="{DC827B05-11C0-2440-8382-553EBF7AC0D0}" dt="2021-03-01T08:36:31.727" v="614" actId="1076"/>
          <ac:spMkLst>
            <pc:docMk/>
            <pc:sldMk cId="1996064096" sldId="1534"/>
            <ac:spMk id="13" creationId="{19216508-0E3D-B84F-9C25-3951503EB135}"/>
          </ac:spMkLst>
        </pc:spChg>
        <pc:cxnChg chg="add del mod">
          <ac:chgData name="Stack Simplify" userId="30f9c473cae68561" providerId="LiveId" clId="{DC827B05-11C0-2440-8382-553EBF7AC0D0}" dt="2021-03-01T08:36:01.851" v="608" actId="478"/>
          <ac:cxnSpMkLst>
            <pc:docMk/>
            <pc:sldMk cId="1996064096" sldId="1534"/>
            <ac:cxnSpMk id="15" creationId="{452B46E4-D330-5F4C-98DD-CCB75FBA8FED}"/>
          </ac:cxnSpMkLst>
        </pc:cxnChg>
        <pc:cxnChg chg="add mod">
          <ac:chgData name="Stack Simplify" userId="30f9c473cae68561" providerId="LiveId" clId="{DC827B05-11C0-2440-8382-553EBF7AC0D0}" dt="2021-03-01T08:36:42.573" v="624" actId="692"/>
          <ac:cxnSpMkLst>
            <pc:docMk/>
            <pc:sldMk cId="1996064096" sldId="1534"/>
            <ac:cxnSpMk id="17" creationId="{2492C559-2EBA-DF4B-A81C-9B5918992FAE}"/>
          </ac:cxnSpMkLst>
        </pc:cxnChg>
        <pc:cxnChg chg="add mod">
          <ac:chgData name="Stack Simplify" userId="30f9c473cae68561" providerId="LiveId" clId="{DC827B05-11C0-2440-8382-553EBF7AC0D0}" dt="2021-03-01T08:36:42.573" v="624" actId="692"/>
          <ac:cxnSpMkLst>
            <pc:docMk/>
            <pc:sldMk cId="1996064096" sldId="1534"/>
            <ac:cxnSpMk id="20" creationId="{11E4ABBF-A2D3-404D-825D-11D02F6B8225}"/>
          </ac:cxnSpMkLst>
        </pc:cxnChg>
      </pc:sldChg>
      <pc:sldChg chg="addSp delSp modSp new mod modAnim">
        <pc:chgData name="Stack Simplify" userId="30f9c473cae68561" providerId="LiveId" clId="{DC827B05-11C0-2440-8382-553EBF7AC0D0}" dt="2021-03-01T08:42:17.304" v="686" actId="1076"/>
        <pc:sldMkLst>
          <pc:docMk/>
          <pc:sldMk cId="2169646219" sldId="1535"/>
        </pc:sldMkLst>
        <pc:spChg chg="del">
          <ac:chgData name="Stack Simplify" userId="30f9c473cae68561" providerId="LiveId" clId="{DC827B05-11C0-2440-8382-553EBF7AC0D0}" dt="2021-03-01T08:28:04.017" v="578" actId="478"/>
          <ac:spMkLst>
            <pc:docMk/>
            <pc:sldMk cId="2169646219" sldId="1535"/>
            <ac:spMk id="3" creationId="{866C1713-8C54-1F4F-A2E6-460B56E7553D}"/>
          </ac:spMkLst>
        </pc:spChg>
        <pc:spChg chg="mod">
          <ac:chgData name="Stack Simplify" userId="30f9c473cae68561" providerId="LiveId" clId="{DC827B05-11C0-2440-8382-553EBF7AC0D0}" dt="2021-03-01T08:42:13.809" v="684" actId="1076"/>
          <ac:spMkLst>
            <pc:docMk/>
            <pc:sldMk cId="2169646219" sldId="1535"/>
            <ac:spMk id="4" creationId="{A6CD2852-D01E-B44D-BD7C-3D5C9D463D75}"/>
          </ac:spMkLst>
        </pc:spChg>
        <pc:picChg chg="add mod">
          <ac:chgData name="Stack Simplify" userId="30f9c473cae68561" providerId="LiveId" clId="{DC827B05-11C0-2440-8382-553EBF7AC0D0}" dt="2021-03-01T08:42:17.304" v="686" actId="1076"/>
          <ac:picMkLst>
            <pc:docMk/>
            <pc:sldMk cId="2169646219" sldId="1535"/>
            <ac:picMk id="5" creationId="{F6AAD8EB-B2D9-6C49-8FF7-561DE7CDF199}"/>
          </ac:picMkLst>
        </pc:picChg>
        <pc:picChg chg="add del mod">
          <ac:chgData name="Stack Simplify" userId="30f9c473cae68561" providerId="LiveId" clId="{DC827B05-11C0-2440-8382-553EBF7AC0D0}" dt="2021-03-01T08:41:55.732" v="680" actId="21"/>
          <ac:picMkLst>
            <pc:docMk/>
            <pc:sldMk cId="2169646219" sldId="1535"/>
            <ac:picMk id="6" creationId="{47C924B4-FB06-6949-8917-15CDF8B580D5}"/>
          </ac:picMkLst>
        </pc:picChg>
      </pc:sldChg>
      <pc:sldChg chg="addSp delSp modSp new mod modAnim">
        <pc:chgData name="Stack Simplify" userId="30f9c473cae68561" providerId="LiveId" clId="{DC827B05-11C0-2440-8382-553EBF7AC0D0}" dt="2021-03-01T08:42:53.637" v="726"/>
        <pc:sldMkLst>
          <pc:docMk/>
          <pc:sldMk cId="3599546072" sldId="1536"/>
        </pc:sldMkLst>
        <pc:spChg chg="del">
          <ac:chgData name="Stack Simplify" userId="30f9c473cae68561" providerId="LiveId" clId="{DC827B05-11C0-2440-8382-553EBF7AC0D0}" dt="2021-03-01T08:42:04.364" v="683" actId="478"/>
          <ac:spMkLst>
            <pc:docMk/>
            <pc:sldMk cId="3599546072" sldId="1536"/>
            <ac:spMk id="3" creationId="{54ED696B-0803-AB49-BCAA-3C1AE37F2216}"/>
          </ac:spMkLst>
        </pc:spChg>
        <pc:spChg chg="mod">
          <ac:chgData name="Stack Simplify" userId="30f9c473cae68561" providerId="LiveId" clId="{DC827B05-11C0-2440-8382-553EBF7AC0D0}" dt="2021-03-01T08:42:35.893" v="725" actId="207"/>
          <ac:spMkLst>
            <pc:docMk/>
            <pc:sldMk cId="3599546072" sldId="1536"/>
            <ac:spMk id="4" creationId="{E11406B6-339D-034C-BD69-1CD8205FD561}"/>
          </ac:spMkLst>
        </pc:spChg>
        <pc:picChg chg="add mod">
          <ac:chgData name="Stack Simplify" userId="30f9c473cae68561" providerId="LiveId" clId="{DC827B05-11C0-2440-8382-553EBF7AC0D0}" dt="2021-03-01T08:42:00.450" v="682" actId="1076"/>
          <ac:picMkLst>
            <pc:docMk/>
            <pc:sldMk cId="3599546072" sldId="1536"/>
            <ac:picMk id="5" creationId="{8DCC01B2-A21A-1C43-A3ED-8B836A48CF48}"/>
          </ac:picMkLst>
        </pc:picChg>
      </pc:sldChg>
      <pc:sldChg chg="modSp add mod">
        <pc:chgData name="Stack Simplify" userId="30f9c473cae68561" providerId="LiveId" clId="{DC827B05-11C0-2440-8382-553EBF7AC0D0}" dt="2021-03-01T08:50:02.167" v="742" actId="20577"/>
        <pc:sldMkLst>
          <pc:docMk/>
          <pc:sldMk cId="1964658634" sldId="1537"/>
        </pc:sldMkLst>
        <pc:spChg chg="mod">
          <ac:chgData name="Stack Simplify" userId="30f9c473cae68561" providerId="LiveId" clId="{DC827B05-11C0-2440-8382-553EBF7AC0D0}" dt="2021-03-01T08:50:02.167" v="742" actId="20577"/>
          <ac:spMkLst>
            <pc:docMk/>
            <pc:sldMk cId="1964658634" sldId="1537"/>
            <ac:spMk id="8" creationId="{09329F3B-B988-4BA0-9BEA-4847C35EA442}"/>
          </ac:spMkLst>
        </pc:spChg>
      </pc:sldChg>
      <pc:sldChg chg="addSp delSp modSp new mod modAnim">
        <pc:chgData name="Stack Simplify" userId="30f9c473cae68561" providerId="LiveId" clId="{DC827B05-11C0-2440-8382-553EBF7AC0D0}" dt="2021-03-01T09:07:52.249" v="1181" actId="20577"/>
        <pc:sldMkLst>
          <pc:docMk/>
          <pc:sldMk cId="4027046953" sldId="1538"/>
        </pc:sldMkLst>
        <pc:spChg chg="del">
          <ac:chgData name="Stack Simplify" userId="30f9c473cae68561" providerId="LiveId" clId="{DC827B05-11C0-2440-8382-553EBF7AC0D0}" dt="2021-03-01T08:54:02.300" v="769" actId="478"/>
          <ac:spMkLst>
            <pc:docMk/>
            <pc:sldMk cId="4027046953" sldId="1538"/>
            <ac:spMk id="3" creationId="{27B44FDB-B888-9C41-A370-4D42E8705486}"/>
          </ac:spMkLst>
        </pc:spChg>
        <pc:spChg chg="mod">
          <ac:chgData name="Stack Simplify" userId="30f9c473cae68561" providerId="LiveId" clId="{DC827B05-11C0-2440-8382-553EBF7AC0D0}" dt="2021-03-01T08:55:30.856" v="821" actId="1076"/>
          <ac:spMkLst>
            <pc:docMk/>
            <pc:sldMk cId="4027046953" sldId="1538"/>
            <ac:spMk id="4" creationId="{361EF206-2E73-FF42-A9C7-4D7E4E81DD15}"/>
          </ac:spMkLst>
        </pc:spChg>
        <pc:spChg chg="add mod">
          <ac:chgData name="Stack Simplify" userId="30f9c473cae68561" providerId="LiveId" clId="{DC827B05-11C0-2440-8382-553EBF7AC0D0}" dt="2021-03-01T09:04:24.032" v="1112" actId="1076"/>
          <ac:spMkLst>
            <pc:docMk/>
            <pc:sldMk cId="4027046953" sldId="1538"/>
            <ac:spMk id="5" creationId="{6B796C94-FB48-F243-BDB5-B13EE7FF7561}"/>
          </ac:spMkLst>
        </pc:spChg>
        <pc:spChg chg="add mod">
          <ac:chgData name="Stack Simplify" userId="30f9c473cae68561" providerId="LiveId" clId="{DC827B05-11C0-2440-8382-553EBF7AC0D0}" dt="2021-03-01T09:04:00.425" v="1093" actId="1037"/>
          <ac:spMkLst>
            <pc:docMk/>
            <pc:sldMk cId="4027046953" sldId="1538"/>
            <ac:spMk id="6" creationId="{DBB29720-A780-334D-8F91-7261B83098F4}"/>
          </ac:spMkLst>
        </pc:spChg>
        <pc:spChg chg="add mod">
          <ac:chgData name="Stack Simplify" userId="30f9c473cae68561" providerId="LiveId" clId="{DC827B05-11C0-2440-8382-553EBF7AC0D0}" dt="2021-03-01T09:04:00.425" v="1093" actId="1037"/>
          <ac:spMkLst>
            <pc:docMk/>
            <pc:sldMk cId="4027046953" sldId="1538"/>
            <ac:spMk id="7" creationId="{28CBC665-C043-E041-A5F1-AF7C90FB0596}"/>
          </ac:spMkLst>
        </pc:spChg>
        <pc:spChg chg="add mod">
          <ac:chgData name="Stack Simplify" userId="30f9c473cae68561" providerId="LiveId" clId="{DC827B05-11C0-2440-8382-553EBF7AC0D0}" dt="2021-03-01T09:07:29.527" v="1163" actId="207"/>
          <ac:spMkLst>
            <pc:docMk/>
            <pc:sldMk cId="4027046953" sldId="1538"/>
            <ac:spMk id="8" creationId="{598FC00B-60EF-4349-8CC1-25B5D4FCCA6C}"/>
          </ac:spMkLst>
        </pc:spChg>
        <pc:spChg chg="add mod">
          <ac:chgData name="Stack Simplify" userId="30f9c473cae68561" providerId="LiveId" clId="{DC827B05-11C0-2440-8382-553EBF7AC0D0}" dt="2021-03-01T09:07:52.249" v="1181" actId="20577"/>
          <ac:spMkLst>
            <pc:docMk/>
            <pc:sldMk cId="4027046953" sldId="1538"/>
            <ac:spMk id="9" creationId="{966D5940-9578-D940-AEE9-58AE656DF468}"/>
          </ac:spMkLst>
        </pc:spChg>
        <pc:spChg chg="add mod">
          <ac:chgData name="Stack Simplify" userId="30f9c473cae68561" providerId="LiveId" clId="{DC827B05-11C0-2440-8382-553EBF7AC0D0}" dt="2021-03-01T09:04:00.425" v="1093" actId="1037"/>
          <ac:spMkLst>
            <pc:docMk/>
            <pc:sldMk cId="4027046953" sldId="1538"/>
            <ac:spMk id="10" creationId="{42A14D2D-01E7-0E42-9344-5D28BC1A5ADB}"/>
          </ac:spMkLst>
        </pc:spChg>
        <pc:spChg chg="add mod">
          <ac:chgData name="Stack Simplify" userId="30f9c473cae68561" providerId="LiveId" clId="{DC827B05-11C0-2440-8382-553EBF7AC0D0}" dt="2021-03-01T09:04:05.977" v="1106" actId="1038"/>
          <ac:spMkLst>
            <pc:docMk/>
            <pc:sldMk cId="4027046953" sldId="1538"/>
            <ac:spMk id="11" creationId="{E09AE2DC-3642-9342-9EBF-D5F69ECA5292}"/>
          </ac:spMkLst>
        </pc:spChg>
        <pc:spChg chg="add mod">
          <ac:chgData name="Stack Simplify" userId="30f9c473cae68561" providerId="LiveId" clId="{DC827B05-11C0-2440-8382-553EBF7AC0D0}" dt="2021-03-01T09:04:05.977" v="1106" actId="1038"/>
          <ac:spMkLst>
            <pc:docMk/>
            <pc:sldMk cId="4027046953" sldId="1538"/>
            <ac:spMk id="12" creationId="{598DCBBE-F089-C945-9C8D-7CB440C435F5}"/>
          </ac:spMkLst>
        </pc:spChg>
        <pc:spChg chg="add mod">
          <ac:chgData name="Stack Simplify" userId="30f9c473cae68561" providerId="LiveId" clId="{DC827B05-11C0-2440-8382-553EBF7AC0D0}" dt="2021-03-01T09:04:05.977" v="1106" actId="1038"/>
          <ac:spMkLst>
            <pc:docMk/>
            <pc:sldMk cId="4027046953" sldId="1538"/>
            <ac:spMk id="13" creationId="{1669C25F-6472-0C41-992F-2748E14019F0}"/>
          </ac:spMkLst>
        </pc:spChg>
        <pc:spChg chg="add mod">
          <ac:chgData name="Stack Simplify" userId="30f9c473cae68561" providerId="LiveId" clId="{DC827B05-11C0-2440-8382-553EBF7AC0D0}" dt="2021-03-01T09:04:05.977" v="1106" actId="1038"/>
          <ac:spMkLst>
            <pc:docMk/>
            <pc:sldMk cId="4027046953" sldId="1538"/>
            <ac:spMk id="14" creationId="{AF2207C1-2742-934C-A346-D4FB2C92F192}"/>
          </ac:spMkLst>
        </pc:spChg>
        <pc:spChg chg="add mod">
          <ac:chgData name="Stack Simplify" userId="30f9c473cae68561" providerId="LiveId" clId="{DC827B05-11C0-2440-8382-553EBF7AC0D0}" dt="2021-03-01T09:04:05.977" v="1106" actId="1038"/>
          <ac:spMkLst>
            <pc:docMk/>
            <pc:sldMk cId="4027046953" sldId="1538"/>
            <ac:spMk id="15" creationId="{4AC43216-BF31-B249-9538-4B6E4A7B4D2F}"/>
          </ac:spMkLst>
        </pc:spChg>
        <pc:spChg chg="add del mod">
          <ac:chgData name="Stack Simplify" userId="30f9c473cae68561" providerId="LiveId" clId="{DC827B05-11C0-2440-8382-553EBF7AC0D0}" dt="2021-03-01T09:02:18.221" v="1068" actId="478"/>
          <ac:spMkLst>
            <pc:docMk/>
            <pc:sldMk cId="4027046953" sldId="1538"/>
            <ac:spMk id="16" creationId="{33398517-AD08-7448-AB04-97B1710B7DCB}"/>
          </ac:spMkLst>
        </pc:spChg>
        <pc:spChg chg="add mod">
          <ac:chgData name="Stack Simplify" userId="30f9c473cae68561" providerId="LiveId" clId="{DC827B05-11C0-2440-8382-553EBF7AC0D0}" dt="2021-03-01T09:03:32.168" v="1081" actId="207"/>
          <ac:spMkLst>
            <pc:docMk/>
            <pc:sldMk cId="4027046953" sldId="1538"/>
            <ac:spMk id="17" creationId="{F90D8524-B378-274D-A677-74E94D3A7B7A}"/>
          </ac:spMkLst>
        </pc:spChg>
        <pc:spChg chg="add mod">
          <ac:chgData name="Stack Simplify" userId="30f9c473cae68561" providerId="LiveId" clId="{DC827B05-11C0-2440-8382-553EBF7AC0D0}" dt="2021-03-01T09:04:48.361" v="1117" actId="207"/>
          <ac:spMkLst>
            <pc:docMk/>
            <pc:sldMk cId="4027046953" sldId="1538"/>
            <ac:spMk id="18" creationId="{B6789166-6D80-B947-8AEF-B2667D9B9113}"/>
          </ac:spMkLst>
        </pc:spChg>
        <pc:spChg chg="add mod">
          <ac:chgData name="Stack Simplify" userId="30f9c473cae68561" providerId="LiveId" clId="{DC827B05-11C0-2440-8382-553EBF7AC0D0}" dt="2021-03-01T09:04:56.136" v="1121" actId="20577"/>
          <ac:spMkLst>
            <pc:docMk/>
            <pc:sldMk cId="4027046953" sldId="1538"/>
            <ac:spMk id="19" creationId="{E5EFF21E-C636-5A43-A331-D80DD98A26DB}"/>
          </ac:spMkLst>
        </pc:spChg>
        <pc:spChg chg="add mod">
          <ac:chgData name="Stack Simplify" userId="30f9c473cae68561" providerId="LiveId" clId="{DC827B05-11C0-2440-8382-553EBF7AC0D0}" dt="2021-03-01T09:05:05.560" v="1125" actId="20577"/>
          <ac:spMkLst>
            <pc:docMk/>
            <pc:sldMk cId="4027046953" sldId="1538"/>
            <ac:spMk id="20" creationId="{E01A84F8-5573-2F42-B07C-C9FFEF121E7D}"/>
          </ac:spMkLst>
        </pc:spChg>
        <pc:spChg chg="add mod">
          <ac:chgData name="Stack Simplify" userId="30f9c473cae68561" providerId="LiveId" clId="{DC827B05-11C0-2440-8382-553EBF7AC0D0}" dt="2021-03-01T09:05:15.353" v="1129" actId="20577"/>
          <ac:spMkLst>
            <pc:docMk/>
            <pc:sldMk cId="4027046953" sldId="1538"/>
            <ac:spMk id="21" creationId="{4AF7C133-1F06-C34B-AE64-CE6C8A1D724E}"/>
          </ac:spMkLst>
        </pc:spChg>
        <pc:spChg chg="add mod">
          <ac:chgData name="Stack Simplify" userId="30f9c473cae68561" providerId="LiveId" clId="{DC827B05-11C0-2440-8382-553EBF7AC0D0}" dt="2021-03-01T09:05:22.729" v="1133" actId="20577"/>
          <ac:spMkLst>
            <pc:docMk/>
            <pc:sldMk cId="4027046953" sldId="1538"/>
            <ac:spMk id="22" creationId="{50A75109-6B7B-7741-A786-854EAB77F78A}"/>
          </ac:spMkLst>
        </pc:spChg>
        <pc:spChg chg="add del mod">
          <ac:chgData name="Stack Simplify" userId="30f9c473cae68561" providerId="LiveId" clId="{DC827B05-11C0-2440-8382-553EBF7AC0D0}" dt="2021-03-01T09:05:31.050" v="1136" actId="478"/>
          <ac:spMkLst>
            <pc:docMk/>
            <pc:sldMk cId="4027046953" sldId="1538"/>
            <ac:spMk id="23" creationId="{64CE75E2-978E-9448-A708-F51B59B63A61}"/>
          </ac:spMkLst>
        </pc:spChg>
        <pc:spChg chg="add mod">
          <ac:chgData name="Stack Simplify" userId="30f9c473cae68561" providerId="LiveId" clId="{DC827B05-11C0-2440-8382-553EBF7AC0D0}" dt="2021-03-01T09:05:44.009" v="1140" actId="20577"/>
          <ac:spMkLst>
            <pc:docMk/>
            <pc:sldMk cId="4027046953" sldId="1538"/>
            <ac:spMk id="24" creationId="{A992ACD3-E1EC-B343-8710-919AD37F043A}"/>
          </ac:spMkLst>
        </pc:spChg>
        <pc:spChg chg="add mod">
          <ac:chgData name="Stack Simplify" userId="30f9c473cae68561" providerId="LiveId" clId="{DC827B05-11C0-2440-8382-553EBF7AC0D0}" dt="2021-03-01T09:05:47.546" v="1141" actId="20577"/>
          <ac:spMkLst>
            <pc:docMk/>
            <pc:sldMk cId="4027046953" sldId="1538"/>
            <ac:spMk id="25" creationId="{6FF53E63-C7DD-204D-B6B7-3E4AFD37121B}"/>
          </ac:spMkLst>
        </pc:spChg>
        <pc:spChg chg="add mod">
          <ac:chgData name="Stack Simplify" userId="30f9c473cae68561" providerId="LiveId" clId="{DC827B05-11C0-2440-8382-553EBF7AC0D0}" dt="2021-03-01T09:05:50.409" v="1143" actId="20577"/>
          <ac:spMkLst>
            <pc:docMk/>
            <pc:sldMk cId="4027046953" sldId="1538"/>
            <ac:spMk id="26" creationId="{80D2B4F4-74D3-EE4B-8691-46209440E10C}"/>
          </ac:spMkLst>
        </pc:spChg>
        <pc:spChg chg="add mod">
          <ac:chgData name="Stack Simplify" userId="30f9c473cae68561" providerId="LiveId" clId="{DC827B05-11C0-2440-8382-553EBF7AC0D0}" dt="2021-03-01T09:05:52.777" v="1144" actId="20577"/>
          <ac:spMkLst>
            <pc:docMk/>
            <pc:sldMk cId="4027046953" sldId="1538"/>
            <ac:spMk id="27" creationId="{74955755-3E43-774F-A421-DA759982EC23}"/>
          </ac:spMkLst>
        </pc:spChg>
        <pc:spChg chg="add mod">
          <ac:chgData name="Stack Simplify" userId="30f9c473cae68561" providerId="LiveId" clId="{DC827B05-11C0-2440-8382-553EBF7AC0D0}" dt="2021-03-01T09:06:12.362" v="1151" actId="255"/>
          <ac:spMkLst>
            <pc:docMk/>
            <pc:sldMk cId="4027046953" sldId="1538"/>
            <ac:spMk id="28" creationId="{A63A84E6-2DFA-1845-B2C1-4D866412811F}"/>
          </ac:spMkLst>
        </pc:spChg>
      </pc:sldChg>
      <pc:sldChg chg="modSp add mod">
        <pc:chgData name="Stack Simplify" userId="30f9c473cae68561" providerId="LiveId" clId="{DC827B05-11C0-2440-8382-553EBF7AC0D0}" dt="2021-03-02T02:04:22.801" v="1197" actId="1076"/>
        <pc:sldMkLst>
          <pc:docMk/>
          <pc:sldMk cId="209909853" sldId="1539"/>
        </pc:sldMkLst>
        <pc:spChg chg="mod">
          <ac:chgData name="Stack Simplify" userId="30f9c473cae68561" providerId="LiveId" clId="{DC827B05-11C0-2440-8382-553EBF7AC0D0}" dt="2021-03-02T02:04:22.801" v="1197" actId="1076"/>
          <ac:spMkLst>
            <pc:docMk/>
            <pc:sldMk cId="209909853" sldId="1539"/>
            <ac:spMk id="8" creationId="{09329F3B-B988-4BA0-9BEA-4847C35EA442}"/>
          </ac:spMkLst>
        </pc:spChg>
      </pc:sldChg>
      <pc:sldChg chg="addSp delSp modSp new mod modAnim">
        <pc:chgData name="Stack Simplify" userId="30f9c473cae68561" providerId="LiveId" clId="{DC827B05-11C0-2440-8382-553EBF7AC0D0}" dt="2021-03-02T05:14:53.726" v="1528" actId="207"/>
        <pc:sldMkLst>
          <pc:docMk/>
          <pc:sldMk cId="3550644072" sldId="1540"/>
        </pc:sldMkLst>
        <pc:spChg chg="del">
          <ac:chgData name="Stack Simplify" userId="30f9c473cae68561" providerId="LiveId" clId="{DC827B05-11C0-2440-8382-553EBF7AC0D0}" dt="2021-03-02T02:08:04.423" v="1220" actId="478"/>
          <ac:spMkLst>
            <pc:docMk/>
            <pc:sldMk cId="3550644072" sldId="1540"/>
            <ac:spMk id="3" creationId="{91EF8E9A-03E2-9842-9706-A16462E2ABAF}"/>
          </ac:spMkLst>
        </pc:spChg>
        <pc:spChg chg="mod">
          <ac:chgData name="Stack Simplify" userId="30f9c473cae68561" providerId="LiveId" clId="{DC827B05-11C0-2440-8382-553EBF7AC0D0}" dt="2021-03-02T02:11:39.869" v="1238" actId="1076"/>
          <ac:spMkLst>
            <pc:docMk/>
            <pc:sldMk cId="3550644072" sldId="1540"/>
            <ac:spMk id="4" creationId="{E0D64BAB-8D2D-4944-9560-30719A09081C}"/>
          </ac:spMkLst>
        </pc:spChg>
        <pc:spChg chg="add mod">
          <ac:chgData name="Stack Simplify" userId="30f9c473cae68561" providerId="LiveId" clId="{DC827B05-11C0-2440-8382-553EBF7AC0D0}" dt="2021-03-02T02:24:45.257" v="1464" actId="207"/>
          <ac:spMkLst>
            <pc:docMk/>
            <pc:sldMk cId="3550644072" sldId="1540"/>
            <ac:spMk id="5" creationId="{F51CA3FF-FC23-8847-A5B0-BB1C339A77E2}"/>
          </ac:spMkLst>
        </pc:spChg>
        <pc:spChg chg="add mod">
          <ac:chgData name="Stack Simplify" userId="30f9c473cae68561" providerId="LiveId" clId="{DC827B05-11C0-2440-8382-553EBF7AC0D0}" dt="2021-03-02T02:25:04.118" v="1466" actId="207"/>
          <ac:spMkLst>
            <pc:docMk/>
            <pc:sldMk cId="3550644072" sldId="1540"/>
            <ac:spMk id="6" creationId="{D7EB9625-9145-594E-BC2E-8B81A94290D9}"/>
          </ac:spMkLst>
        </pc:spChg>
        <pc:spChg chg="add mod">
          <ac:chgData name="Stack Simplify" userId="30f9c473cae68561" providerId="LiveId" clId="{DC827B05-11C0-2440-8382-553EBF7AC0D0}" dt="2021-03-02T05:14:53.726" v="1528" actId="207"/>
          <ac:spMkLst>
            <pc:docMk/>
            <pc:sldMk cId="3550644072" sldId="1540"/>
            <ac:spMk id="7" creationId="{C49DDCF7-062B-7749-A1FA-3E4A58645894}"/>
          </ac:spMkLst>
        </pc:spChg>
        <pc:spChg chg="add mod">
          <ac:chgData name="Stack Simplify" userId="30f9c473cae68561" providerId="LiveId" clId="{DC827B05-11C0-2440-8382-553EBF7AC0D0}" dt="2021-03-02T02:26:35.205" v="1493" actId="207"/>
          <ac:spMkLst>
            <pc:docMk/>
            <pc:sldMk cId="3550644072" sldId="1540"/>
            <ac:spMk id="10" creationId="{88257484-CABE-3B43-B7AE-827442691772}"/>
          </ac:spMkLst>
        </pc:spChg>
        <pc:spChg chg="add mod">
          <ac:chgData name="Stack Simplify" userId="30f9c473cae68561" providerId="LiveId" clId="{DC827B05-11C0-2440-8382-553EBF7AC0D0}" dt="2021-03-02T02:27:15.796" v="1498" actId="207"/>
          <ac:spMkLst>
            <pc:docMk/>
            <pc:sldMk cId="3550644072" sldId="1540"/>
            <ac:spMk id="11" creationId="{61CC570C-32C6-8B41-8EA8-8F28C22DC80B}"/>
          </ac:spMkLst>
        </pc:spChg>
        <pc:spChg chg="add mod">
          <ac:chgData name="Stack Simplify" userId="30f9c473cae68561" providerId="LiveId" clId="{DC827B05-11C0-2440-8382-553EBF7AC0D0}" dt="2021-03-02T02:25:36.847" v="1478" actId="692"/>
          <ac:spMkLst>
            <pc:docMk/>
            <pc:sldMk cId="3550644072" sldId="1540"/>
            <ac:spMk id="12" creationId="{A52D3768-98DA-3E4B-A33A-F3006109BBB2}"/>
          </ac:spMkLst>
        </pc:spChg>
        <pc:picChg chg="add mod">
          <ac:chgData name="Stack Simplify" userId="30f9c473cae68561" providerId="LiveId" clId="{DC827B05-11C0-2440-8382-553EBF7AC0D0}" dt="2021-03-02T02:11:28.357" v="1235" actId="1076"/>
          <ac:picMkLst>
            <pc:docMk/>
            <pc:sldMk cId="3550644072" sldId="1540"/>
            <ac:picMk id="8" creationId="{E1AE4EC9-EE9B-4C44-B35B-1D498A379B17}"/>
          </ac:picMkLst>
        </pc:picChg>
        <pc:picChg chg="add del">
          <ac:chgData name="Stack Simplify" userId="30f9c473cae68561" providerId="LiveId" clId="{DC827B05-11C0-2440-8382-553EBF7AC0D0}" dt="2021-03-02T02:12:36.079" v="1240"/>
          <ac:picMkLst>
            <pc:docMk/>
            <pc:sldMk cId="3550644072" sldId="1540"/>
            <ac:picMk id="9" creationId="{93D63A40-7B66-1849-BB4D-2545A47B0B38}"/>
          </ac:picMkLst>
        </pc:picChg>
        <pc:cxnChg chg="add mod">
          <ac:chgData name="Stack Simplify" userId="30f9c473cae68561" providerId="LiveId" clId="{DC827B05-11C0-2440-8382-553EBF7AC0D0}" dt="2021-03-02T02:26:10.979" v="1490" actId="692"/>
          <ac:cxnSpMkLst>
            <pc:docMk/>
            <pc:sldMk cId="3550644072" sldId="1540"/>
            <ac:cxnSpMk id="14" creationId="{A2CBE0D6-CF45-C64C-8E70-127218EF0B09}"/>
          </ac:cxnSpMkLst>
        </pc:cxnChg>
      </pc:sldChg>
      <pc:sldChg chg="addSp delSp modSp new mod modAnim">
        <pc:chgData name="Stack Simplify" userId="30f9c473cae68561" providerId="LiveId" clId="{DC827B05-11C0-2440-8382-553EBF7AC0D0}" dt="2021-03-02T02:31:00.982" v="1527"/>
        <pc:sldMkLst>
          <pc:docMk/>
          <pc:sldMk cId="166075166" sldId="1541"/>
        </pc:sldMkLst>
        <pc:spChg chg="del mod">
          <ac:chgData name="Stack Simplify" userId="30f9c473cae68561" providerId="LiveId" clId="{DC827B05-11C0-2440-8382-553EBF7AC0D0}" dt="2021-03-02T02:17:28.097" v="1267" actId="478"/>
          <ac:spMkLst>
            <pc:docMk/>
            <pc:sldMk cId="166075166" sldId="1541"/>
            <ac:spMk id="3" creationId="{2A863DAA-30CB-584D-8C0E-F58077CA8D9B}"/>
          </ac:spMkLst>
        </pc:spChg>
        <pc:spChg chg="mod">
          <ac:chgData name="Stack Simplify" userId="30f9c473cae68561" providerId="LiveId" clId="{DC827B05-11C0-2440-8382-553EBF7AC0D0}" dt="2021-03-02T02:17:25.886" v="1265" actId="1076"/>
          <ac:spMkLst>
            <pc:docMk/>
            <pc:sldMk cId="166075166" sldId="1541"/>
            <ac:spMk id="4" creationId="{737102F8-D451-AD47-9A3F-086CC062A572}"/>
          </ac:spMkLst>
        </pc:spChg>
        <pc:spChg chg="add mod">
          <ac:chgData name="Stack Simplify" userId="30f9c473cae68561" providerId="LiveId" clId="{DC827B05-11C0-2440-8382-553EBF7AC0D0}" dt="2021-03-02T02:27:34.030" v="1500" actId="207"/>
          <ac:spMkLst>
            <pc:docMk/>
            <pc:sldMk cId="166075166" sldId="1541"/>
            <ac:spMk id="5" creationId="{A7E19617-85D4-4447-8E77-2E93035B915F}"/>
          </ac:spMkLst>
        </pc:spChg>
        <pc:spChg chg="add mod">
          <ac:chgData name="Stack Simplify" userId="30f9c473cae68561" providerId="LiveId" clId="{DC827B05-11C0-2440-8382-553EBF7AC0D0}" dt="2021-03-02T02:18:43.854" v="1281" actId="692"/>
          <ac:spMkLst>
            <pc:docMk/>
            <pc:sldMk cId="166075166" sldId="1541"/>
            <ac:spMk id="7" creationId="{9EEBBA1B-6431-BA4B-955D-D244B1671D59}"/>
          </ac:spMkLst>
        </pc:spChg>
        <pc:spChg chg="add mod">
          <ac:chgData name="Stack Simplify" userId="30f9c473cae68561" providerId="LiveId" clId="{DC827B05-11C0-2440-8382-553EBF7AC0D0}" dt="2021-03-02T02:28:55.182" v="1513" actId="207"/>
          <ac:spMkLst>
            <pc:docMk/>
            <pc:sldMk cId="166075166" sldId="1541"/>
            <ac:spMk id="10" creationId="{6C773F4F-3FAE-E745-9345-F0829482A279}"/>
          </ac:spMkLst>
        </pc:spChg>
        <pc:spChg chg="add mod">
          <ac:chgData name="Stack Simplify" userId="30f9c473cae68561" providerId="LiveId" clId="{DC827B05-11C0-2440-8382-553EBF7AC0D0}" dt="2021-03-02T02:28:03.299" v="1505" actId="207"/>
          <ac:spMkLst>
            <pc:docMk/>
            <pc:sldMk cId="166075166" sldId="1541"/>
            <ac:spMk id="11" creationId="{04433B7E-8BC0-B548-B97E-7A1A5D0463CC}"/>
          </ac:spMkLst>
        </pc:spChg>
        <pc:spChg chg="add mod">
          <ac:chgData name="Stack Simplify" userId="30f9c473cae68561" providerId="LiveId" clId="{DC827B05-11C0-2440-8382-553EBF7AC0D0}" dt="2021-03-02T02:28:23.777" v="1508" actId="207"/>
          <ac:spMkLst>
            <pc:docMk/>
            <pc:sldMk cId="166075166" sldId="1541"/>
            <ac:spMk id="12" creationId="{C2C5A00E-746E-D443-92D8-08AAB4DEBDB6}"/>
          </ac:spMkLst>
        </pc:spChg>
        <pc:spChg chg="add mod">
          <ac:chgData name="Stack Simplify" userId="30f9c473cae68561" providerId="LiveId" clId="{DC827B05-11C0-2440-8382-553EBF7AC0D0}" dt="2021-03-02T02:27:46.458" v="1502" actId="207"/>
          <ac:spMkLst>
            <pc:docMk/>
            <pc:sldMk cId="166075166" sldId="1541"/>
            <ac:spMk id="13" creationId="{B57F0EE3-F654-7949-A720-0BE81C8B1BBA}"/>
          </ac:spMkLst>
        </pc:spChg>
        <pc:picChg chg="add mod">
          <ac:chgData name="Stack Simplify" userId="30f9c473cae68561" providerId="LiveId" clId="{DC827B05-11C0-2440-8382-553EBF7AC0D0}" dt="2021-03-02T02:18:07.342" v="1271" actId="1076"/>
          <ac:picMkLst>
            <pc:docMk/>
            <pc:sldMk cId="166075166" sldId="1541"/>
            <ac:picMk id="6" creationId="{B5C586C5-03CF-9D4E-AF8D-1C9632480537}"/>
          </ac:picMkLst>
        </pc:picChg>
        <pc:cxnChg chg="add mod">
          <ac:chgData name="Stack Simplify" userId="30f9c473cae68561" providerId="LiveId" clId="{DC827B05-11C0-2440-8382-553EBF7AC0D0}" dt="2021-03-02T02:23:43.601" v="1457" actId="1076"/>
          <ac:cxnSpMkLst>
            <pc:docMk/>
            <pc:sldMk cId="166075166" sldId="1541"/>
            <ac:cxnSpMk id="9" creationId="{95AB681E-5A98-4643-9586-E08F923E3F69}"/>
          </ac:cxnSpMkLst>
        </pc:cxnChg>
      </pc:sldChg>
      <pc:sldChg chg="modSp add mod">
        <pc:chgData name="Stack Simplify" userId="30f9c473cae68561" providerId="LiveId" clId="{DC827B05-11C0-2440-8382-553EBF7AC0D0}" dt="2021-03-02T08:45:46.586" v="1654" actId="207"/>
        <pc:sldMkLst>
          <pc:docMk/>
          <pc:sldMk cId="4086772237" sldId="1542"/>
        </pc:sldMkLst>
        <pc:spChg chg="mod">
          <ac:chgData name="Stack Simplify" userId="30f9c473cae68561" providerId="LiveId" clId="{DC827B05-11C0-2440-8382-553EBF7AC0D0}" dt="2021-03-02T08:45:46.586" v="1654" actId="207"/>
          <ac:spMkLst>
            <pc:docMk/>
            <pc:sldMk cId="4086772237" sldId="1542"/>
            <ac:spMk id="8" creationId="{09329F3B-B988-4BA0-9BEA-4847C35EA442}"/>
          </ac:spMkLst>
        </pc:spChg>
      </pc:sldChg>
      <pc:sldChg chg="addSp delSp modSp new mod modAnim">
        <pc:chgData name="Stack Simplify" userId="30f9c473cae68561" providerId="LiveId" clId="{DC827B05-11C0-2440-8382-553EBF7AC0D0}" dt="2021-03-03T03:31:11.173" v="2917" actId="207"/>
        <pc:sldMkLst>
          <pc:docMk/>
          <pc:sldMk cId="3067642759" sldId="1543"/>
        </pc:sldMkLst>
        <pc:spChg chg="del">
          <ac:chgData name="Stack Simplify" userId="30f9c473cae68561" providerId="LiveId" clId="{DC827B05-11C0-2440-8382-553EBF7AC0D0}" dt="2021-03-02T09:01:34.925" v="1655" actId="478"/>
          <ac:spMkLst>
            <pc:docMk/>
            <pc:sldMk cId="3067642759" sldId="1543"/>
            <ac:spMk id="3" creationId="{98FE0872-E961-0046-9FFA-C0585D6612BC}"/>
          </ac:spMkLst>
        </pc:spChg>
        <pc:spChg chg="mod">
          <ac:chgData name="Stack Simplify" userId="30f9c473cae68561" providerId="LiveId" clId="{DC827B05-11C0-2440-8382-553EBF7AC0D0}" dt="2021-03-02T09:27:08.791" v="2130" actId="1076"/>
          <ac:spMkLst>
            <pc:docMk/>
            <pc:sldMk cId="3067642759" sldId="1543"/>
            <ac:spMk id="4" creationId="{076E409C-3222-2F4B-A8D9-F3BA9CC02A48}"/>
          </ac:spMkLst>
        </pc:spChg>
        <pc:spChg chg="add mod">
          <ac:chgData name="Stack Simplify" userId="30f9c473cae68561" providerId="LiveId" clId="{DC827B05-11C0-2440-8382-553EBF7AC0D0}" dt="2021-03-02T09:27:25.216" v="2165" actId="1076"/>
          <ac:spMkLst>
            <pc:docMk/>
            <pc:sldMk cId="3067642759" sldId="1543"/>
            <ac:spMk id="13" creationId="{BD54DB66-A91B-6745-A6C2-F7EB7C66046B}"/>
          </ac:spMkLst>
        </pc:spChg>
        <pc:spChg chg="add mod">
          <ac:chgData name="Stack Simplify" userId="30f9c473cae68561" providerId="LiveId" clId="{DC827B05-11C0-2440-8382-553EBF7AC0D0}" dt="2021-03-02T09:27:25.216" v="2165" actId="1076"/>
          <ac:spMkLst>
            <pc:docMk/>
            <pc:sldMk cId="3067642759" sldId="1543"/>
            <ac:spMk id="14" creationId="{0ABABE95-3702-0E49-92CA-FA34A9EF6D2F}"/>
          </ac:spMkLst>
        </pc:spChg>
        <pc:spChg chg="add mod">
          <ac:chgData name="Stack Simplify" userId="30f9c473cae68561" providerId="LiveId" clId="{DC827B05-11C0-2440-8382-553EBF7AC0D0}" dt="2021-03-02T09:27:25.216" v="2165" actId="1076"/>
          <ac:spMkLst>
            <pc:docMk/>
            <pc:sldMk cId="3067642759" sldId="1543"/>
            <ac:spMk id="15" creationId="{E70346C7-F88B-0848-8340-7F3799285DEF}"/>
          </ac:spMkLst>
        </pc:spChg>
        <pc:spChg chg="add del">
          <ac:chgData name="Stack Simplify" userId="30f9c473cae68561" providerId="LiveId" clId="{DC827B05-11C0-2440-8382-553EBF7AC0D0}" dt="2021-03-02T09:04:36.652" v="1725" actId="478"/>
          <ac:spMkLst>
            <pc:docMk/>
            <pc:sldMk cId="3067642759" sldId="1543"/>
            <ac:spMk id="16" creationId="{538DDE05-71EF-9344-9535-84D58509F2AC}"/>
          </ac:spMkLst>
        </pc:spChg>
        <pc:spChg chg="add mod">
          <ac:chgData name="Stack Simplify" userId="30f9c473cae68561" providerId="LiveId" clId="{DC827B05-11C0-2440-8382-553EBF7AC0D0}" dt="2021-03-02T09:27:25.216" v="2165" actId="1076"/>
          <ac:spMkLst>
            <pc:docMk/>
            <pc:sldMk cId="3067642759" sldId="1543"/>
            <ac:spMk id="17" creationId="{F5CA5FBB-1F26-9F4D-AAFC-374D7E5B17D1}"/>
          </ac:spMkLst>
        </pc:spChg>
        <pc:spChg chg="add mod">
          <ac:chgData name="Stack Simplify" userId="30f9c473cae68561" providerId="LiveId" clId="{DC827B05-11C0-2440-8382-553EBF7AC0D0}" dt="2021-03-02T09:27:25.216" v="2165" actId="1076"/>
          <ac:spMkLst>
            <pc:docMk/>
            <pc:sldMk cId="3067642759" sldId="1543"/>
            <ac:spMk id="18" creationId="{1BB3A687-1BF1-5740-A228-9BD198415C61}"/>
          </ac:spMkLst>
        </pc:spChg>
        <pc:spChg chg="add mod">
          <ac:chgData name="Stack Simplify" userId="30f9c473cae68561" providerId="LiveId" clId="{DC827B05-11C0-2440-8382-553EBF7AC0D0}" dt="2021-03-02T09:27:25.216" v="2165" actId="1076"/>
          <ac:spMkLst>
            <pc:docMk/>
            <pc:sldMk cId="3067642759" sldId="1543"/>
            <ac:spMk id="19" creationId="{B6FD2F5F-02AA-DF4C-BA55-BE463C61C835}"/>
          </ac:spMkLst>
        </pc:spChg>
        <pc:spChg chg="add mod">
          <ac:chgData name="Stack Simplify" userId="30f9c473cae68561" providerId="LiveId" clId="{DC827B05-11C0-2440-8382-553EBF7AC0D0}" dt="2021-03-02T09:27:25.216" v="2165" actId="1076"/>
          <ac:spMkLst>
            <pc:docMk/>
            <pc:sldMk cId="3067642759" sldId="1543"/>
            <ac:spMk id="20" creationId="{529E9B91-DE1B-664F-AD2F-7CBB7302AB9A}"/>
          </ac:spMkLst>
        </pc:spChg>
        <pc:spChg chg="add mod">
          <ac:chgData name="Stack Simplify" userId="30f9c473cae68561" providerId="LiveId" clId="{DC827B05-11C0-2440-8382-553EBF7AC0D0}" dt="2021-03-02T09:07:10.278" v="1796" actId="1076"/>
          <ac:spMkLst>
            <pc:docMk/>
            <pc:sldMk cId="3067642759" sldId="1543"/>
            <ac:spMk id="21" creationId="{62691079-EB55-D54F-BC70-0351F2D88255}"/>
          </ac:spMkLst>
        </pc:spChg>
        <pc:spChg chg="add mod">
          <ac:chgData name="Stack Simplify" userId="30f9c473cae68561" providerId="LiveId" clId="{DC827B05-11C0-2440-8382-553EBF7AC0D0}" dt="2021-03-02T09:29:34.206" v="2416" actId="1076"/>
          <ac:spMkLst>
            <pc:docMk/>
            <pc:sldMk cId="3067642759" sldId="1543"/>
            <ac:spMk id="24" creationId="{B4458243-A492-5344-94C2-A36423346240}"/>
          </ac:spMkLst>
        </pc:spChg>
        <pc:spChg chg="add mod">
          <ac:chgData name="Stack Simplify" userId="30f9c473cae68561" providerId="LiveId" clId="{DC827B05-11C0-2440-8382-553EBF7AC0D0}" dt="2021-03-02T09:27:25.216" v="2165" actId="1076"/>
          <ac:spMkLst>
            <pc:docMk/>
            <pc:sldMk cId="3067642759" sldId="1543"/>
            <ac:spMk id="28" creationId="{BB7E861F-E8DE-9A4C-BA33-CAF4CA3E1D59}"/>
          </ac:spMkLst>
        </pc:spChg>
        <pc:spChg chg="add mod">
          <ac:chgData name="Stack Simplify" userId="30f9c473cae68561" providerId="LiveId" clId="{DC827B05-11C0-2440-8382-553EBF7AC0D0}" dt="2021-03-02T09:27:35.257" v="2166" actId="1076"/>
          <ac:spMkLst>
            <pc:docMk/>
            <pc:sldMk cId="3067642759" sldId="1543"/>
            <ac:spMk id="49" creationId="{7A016AC6-23D1-6F40-B7C3-F4F61F650740}"/>
          </ac:spMkLst>
        </pc:spChg>
        <pc:spChg chg="add mod">
          <ac:chgData name="Stack Simplify" userId="30f9c473cae68561" providerId="LiveId" clId="{DC827B05-11C0-2440-8382-553EBF7AC0D0}" dt="2021-03-02T09:27:39.317" v="2167" actId="1076"/>
          <ac:spMkLst>
            <pc:docMk/>
            <pc:sldMk cId="3067642759" sldId="1543"/>
            <ac:spMk id="50" creationId="{90A62A89-EB09-5B4B-B330-8CAF4358CDB2}"/>
          </ac:spMkLst>
        </pc:spChg>
        <pc:spChg chg="add mod">
          <ac:chgData name="Stack Simplify" userId="30f9c473cae68561" providerId="LiveId" clId="{DC827B05-11C0-2440-8382-553EBF7AC0D0}" dt="2021-03-02T09:27:35.257" v="2166" actId="1076"/>
          <ac:spMkLst>
            <pc:docMk/>
            <pc:sldMk cId="3067642759" sldId="1543"/>
            <ac:spMk id="51" creationId="{2B2377D1-9855-B34F-BED3-7A6675335D31}"/>
          </ac:spMkLst>
        </pc:spChg>
        <pc:spChg chg="add mod">
          <ac:chgData name="Stack Simplify" userId="30f9c473cae68561" providerId="LiveId" clId="{DC827B05-11C0-2440-8382-553EBF7AC0D0}" dt="2021-03-02T09:27:35.257" v="2166" actId="1076"/>
          <ac:spMkLst>
            <pc:docMk/>
            <pc:sldMk cId="3067642759" sldId="1543"/>
            <ac:spMk id="52" creationId="{81C3CFBF-C672-764F-AE1C-1945F1E9A180}"/>
          </ac:spMkLst>
        </pc:spChg>
        <pc:spChg chg="add mod">
          <ac:chgData name="Stack Simplify" userId="30f9c473cae68561" providerId="LiveId" clId="{DC827B05-11C0-2440-8382-553EBF7AC0D0}" dt="2021-03-02T09:27:35.257" v="2166" actId="1076"/>
          <ac:spMkLst>
            <pc:docMk/>
            <pc:sldMk cId="3067642759" sldId="1543"/>
            <ac:spMk id="53" creationId="{C78A2E04-2AB4-944C-9172-A98B1DFDDEAD}"/>
          </ac:spMkLst>
        </pc:spChg>
        <pc:spChg chg="add mod">
          <ac:chgData name="Stack Simplify" userId="30f9c473cae68561" providerId="LiveId" clId="{DC827B05-11C0-2440-8382-553EBF7AC0D0}" dt="2021-03-02T09:27:35.257" v="2166" actId="1076"/>
          <ac:spMkLst>
            <pc:docMk/>
            <pc:sldMk cId="3067642759" sldId="1543"/>
            <ac:spMk id="54" creationId="{96CE0BEC-109B-4241-B23E-A96C6EC4A073}"/>
          </ac:spMkLst>
        </pc:spChg>
        <pc:spChg chg="add mod">
          <ac:chgData name="Stack Simplify" userId="30f9c473cae68561" providerId="LiveId" clId="{DC827B05-11C0-2440-8382-553EBF7AC0D0}" dt="2021-03-02T09:27:35.257" v="2166" actId="1076"/>
          <ac:spMkLst>
            <pc:docMk/>
            <pc:sldMk cId="3067642759" sldId="1543"/>
            <ac:spMk id="55" creationId="{49FC1F7D-2B25-1842-B6F3-5A09C50D8F57}"/>
          </ac:spMkLst>
        </pc:spChg>
        <pc:spChg chg="add mod">
          <ac:chgData name="Stack Simplify" userId="30f9c473cae68561" providerId="LiveId" clId="{DC827B05-11C0-2440-8382-553EBF7AC0D0}" dt="2021-03-02T09:27:35.257" v="2166" actId="1076"/>
          <ac:spMkLst>
            <pc:docMk/>
            <pc:sldMk cId="3067642759" sldId="1543"/>
            <ac:spMk id="56" creationId="{1A35D402-70F0-EA4F-A588-20C287AFB240}"/>
          </ac:spMkLst>
        </pc:spChg>
        <pc:spChg chg="add mod">
          <ac:chgData name="Stack Simplify" userId="30f9c473cae68561" providerId="LiveId" clId="{DC827B05-11C0-2440-8382-553EBF7AC0D0}" dt="2021-03-02T09:27:35.257" v="2166" actId="1076"/>
          <ac:spMkLst>
            <pc:docMk/>
            <pc:sldMk cId="3067642759" sldId="1543"/>
            <ac:spMk id="58" creationId="{B33D1482-52E4-9C4F-BDCC-CE10A58BCAE2}"/>
          </ac:spMkLst>
        </pc:spChg>
        <pc:spChg chg="add mod">
          <ac:chgData name="Stack Simplify" userId="30f9c473cae68561" providerId="LiveId" clId="{DC827B05-11C0-2440-8382-553EBF7AC0D0}" dt="2021-03-02T09:27:35.257" v="2166" actId="1076"/>
          <ac:spMkLst>
            <pc:docMk/>
            <pc:sldMk cId="3067642759" sldId="1543"/>
            <ac:spMk id="72" creationId="{D63F5492-CE84-E245-9AF1-B45BC7152B4B}"/>
          </ac:spMkLst>
        </pc:spChg>
        <pc:spChg chg="add mod">
          <ac:chgData name="Stack Simplify" userId="30f9c473cae68561" providerId="LiveId" clId="{DC827B05-11C0-2440-8382-553EBF7AC0D0}" dt="2021-03-02T09:27:35.257" v="2166" actId="1076"/>
          <ac:spMkLst>
            <pc:docMk/>
            <pc:sldMk cId="3067642759" sldId="1543"/>
            <ac:spMk id="76" creationId="{C1A4A077-7F37-7449-A1CB-9A0868E9E845}"/>
          </ac:spMkLst>
        </pc:spChg>
        <pc:spChg chg="add mod">
          <ac:chgData name="Stack Simplify" userId="30f9c473cae68561" providerId="LiveId" clId="{DC827B05-11C0-2440-8382-553EBF7AC0D0}" dt="2021-03-02T09:27:35.257" v="2166" actId="1076"/>
          <ac:spMkLst>
            <pc:docMk/>
            <pc:sldMk cId="3067642759" sldId="1543"/>
            <ac:spMk id="93" creationId="{FDB0B30D-774E-F045-A6FA-4DEFF597D5AA}"/>
          </ac:spMkLst>
        </pc:spChg>
        <pc:spChg chg="add del mod">
          <ac:chgData name="Stack Simplify" userId="30f9c473cae68561" providerId="LiveId" clId="{DC827B05-11C0-2440-8382-553EBF7AC0D0}" dt="2021-03-02T09:26:59.716" v="2128" actId="478"/>
          <ac:spMkLst>
            <pc:docMk/>
            <pc:sldMk cId="3067642759" sldId="1543"/>
            <ac:spMk id="100" creationId="{E60EBF4E-F78E-B943-BBAC-846F47696106}"/>
          </ac:spMkLst>
        </pc:spChg>
        <pc:spChg chg="add mod">
          <ac:chgData name="Stack Simplify" userId="30f9c473cae68561" providerId="LiveId" clId="{DC827B05-11C0-2440-8382-553EBF7AC0D0}" dt="2021-03-03T03:30:21.556" v="2910" actId="207"/>
          <ac:spMkLst>
            <pc:docMk/>
            <pc:sldMk cId="3067642759" sldId="1543"/>
            <ac:spMk id="101" creationId="{F16FD2C7-3100-824C-8FE0-DFFCF6164AC6}"/>
          </ac:spMkLst>
        </pc:spChg>
        <pc:spChg chg="add mod">
          <ac:chgData name="Stack Simplify" userId="30f9c473cae68561" providerId="LiveId" clId="{DC827B05-11C0-2440-8382-553EBF7AC0D0}" dt="2021-03-03T03:30:10.164" v="2908" actId="207"/>
          <ac:spMkLst>
            <pc:docMk/>
            <pc:sldMk cId="3067642759" sldId="1543"/>
            <ac:spMk id="102" creationId="{CF75C303-D494-7645-8926-C49F25F8A4E2}"/>
          </ac:spMkLst>
        </pc:spChg>
        <pc:spChg chg="add mod">
          <ac:chgData name="Stack Simplify" userId="30f9c473cae68561" providerId="LiveId" clId="{DC827B05-11C0-2440-8382-553EBF7AC0D0}" dt="2021-03-03T03:30:31.580" v="2912" actId="207"/>
          <ac:spMkLst>
            <pc:docMk/>
            <pc:sldMk cId="3067642759" sldId="1543"/>
            <ac:spMk id="103" creationId="{9F43B3DC-6E84-F04D-BF3C-01EA16BF6E06}"/>
          </ac:spMkLst>
        </pc:spChg>
        <pc:spChg chg="add mod">
          <ac:chgData name="Stack Simplify" userId="30f9c473cae68561" providerId="LiveId" clId="{DC827B05-11C0-2440-8382-553EBF7AC0D0}" dt="2021-03-03T03:31:11.173" v="2917" actId="207"/>
          <ac:spMkLst>
            <pc:docMk/>
            <pc:sldMk cId="3067642759" sldId="1543"/>
            <ac:spMk id="104" creationId="{EE555613-9971-3C42-9AB8-DC1BCEDC43C5}"/>
          </ac:spMkLst>
        </pc:spChg>
        <pc:spChg chg="add mod">
          <ac:chgData name="Stack Simplify" userId="30f9c473cae68561" providerId="LiveId" clId="{DC827B05-11C0-2440-8382-553EBF7AC0D0}" dt="2021-03-03T03:30:02.159" v="2907" actId="207"/>
          <ac:spMkLst>
            <pc:docMk/>
            <pc:sldMk cId="3067642759" sldId="1543"/>
            <ac:spMk id="105" creationId="{57D08996-A624-C94A-BB44-C9EBF08EAD96}"/>
          </ac:spMkLst>
        </pc:spChg>
        <pc:picChg chg="add mod">
          <ac:chgData name="Stack Simplify" userId="30f9c473cae68561" providerId="LiveId" clId="{DC827B05-11C0-2440-8382-553EBF7AC0D0}" dt="2021-03-02T09:27:25.216" v="2165" actId="1076"/>
          <ac:picMkLst>
            <pc:docMk/>
            <pc:sldMk cId="3067642759" sldId="1543"/>
            <ac:picMk id="6" creationId="{33C26C28-9282-2B45-BF6A-A02A61B93AC4}"/>
          </ac:picMkLst>
        </pc:picChg>
        <pc:picChg chg="add mod">
          <ac:chgData name="Stack Simplify" userId="30f9c473cae68561" providerId="LiveId" clId="{DC827B05-11C0-2440-8382-553EBF7AC0D0}" dt="2021-03-02T09:27:25.216" v="2165" actId="1076"/>
          <ac:picMkLst>
            <pc:docMk/>
            <pc:sldMk cId="3067642759" sldId="1543"/>
            <ac:picMk id="7" creationId="{F77721F3-BE2E-7747-8884-688B3099877C}"/>
          </ac:picMkLst>
        </pc:picChg>
        <pc:picChg chg="add mod">
          <ac:chgData name="Stack Simplify" userId="30f9c473cae68561" providerId="LiveId" clId="{DC827B05-11C0-2440-8382-553EBF7AC0D0}" dt="2021-03-02T09:27:25.216" v="2165" actId="1076"/>
          <ac:picMkLst>
            <pc:docMk/>
            <pc:sldMk cId="3067642759" sldId="1543"/>
            <ac:picMk id="8" creationId="{5AF00589-6FD2-1D45-8A09-11099DFD89A5}"/>
          </ac:picMkLst>
        </pc:picChg>
        <pc:picChg chg="add mod">
          <ac:chgData name="Stack Simplify" userId="30f9c473cae68561" providerId="LiveId" clId="{DC827B05-11C0-2440-8382-553EBF7AC0D0}" dt="2021-03-02T09:27:25.216" v="2165" actId="1076"/>
          <ac:picMkLst>
            <pc:docMk/>
            <pc:sldMk cId="3067642759" sldId="1543"/>
            <ac:picMk id="10" creationId="{AFF1AAF3-2076-8041-87B0-93E1199BE1DC}"/>
          </ac:picMkLst>
        </pc:picChg>
        <pc:picChg chg="add mod">
          <ac:chgData name="Stack Simplify" userId="30f9c473cae68561" providerId="LiveId" clId="{DC827B05-11C0-2440-8382-553EBF7AC0D0}" dt="2021-03-02T09:27:25.216" v="2165" actId="1076"/>
          <ac:picMkLst>
            <pc:docMk/>
            <pc:sldMk cId="3067642759" sldId="1543"/>
            <ac:picMk id="12" creationId="{F3EF801A-CB36-9344-A63F-37BE9F3EFC8D}"/>
          </ac:picMkLst>
        </pc:picChg>
        <pc:picChg chg="add del mod">
          <ac:chgData name="Stack Simplify" userId="30f9c473cae68561" providerId="LiveId" clId="{DC827B05-11C0-2440-8382-553EBF7AC0D0}" dt="2021-03-02T09:10:14.594" v="1849"/>
          <ac:picMkLst>
            <pc:docMk/>
            <pc:sldMk cId="3067642759" sldId="1543"/>
            <ac:picMk id="25" creationId="{4A315341-E1C6-2848-BD1C-80F5FEBF6D26}"/>
          </ac:picMkLst>
        </pc:picChg>
        <pc:picChg chg="add del">
          <ac:chgData name="Stack Simplify" userId="30f9c473cae68561" providerId="LiveId" clId="{DC827B05-11C0-2440-8382-553EBF7AC0D0}" dt="2021-03-02T09:10:15.440" v="1851"/>
          <ac:picMkLst>
            <pc:docMk/>
            <pc:sldMk cId="3067642759" sldId="1543"/>
            <ac:picMk id="26" creationId="{398BB352-5F08-874A-AC01-0CCFC06BF966}"/>
          </ac:picMkLst>
        </pc:picChg>
        <pc:picChg chg="add mod">
          <ac:chgData name="Stack Simplify" userId="30f9c473cae68561" providerId="LiveId" clId="{DC827B05-11C0-2440-8382-553EBF7AC0D0}" dt="2021-03-02T09:27:25.216" v="2165" actId="1076"/>
          <ac:picMkLst>
            <pc:docMk/>
            <pc:sldMk cId="3067642759" sldId="1543"/>
            <ac:picMk id="27" creationId="{0AB7F235-31A4-6D44-90F1-897C61CA8290}"/>
          </ac:picMkLst>
        </pc:picChg>
        <pc:picChg chg="add mod">
          <ac:chgData name="Stack Simplify" userId="30f9c473cae68561" providerId="LiveId" clId="{DC827B05-11C0-2440-8382-553EBF7AC0D0}" dt="2021-03-02T09:27:35.257" v="2166" actId="1076"/>
          <ac:picMkLst>
            <pc:docMk/>
            <pc:sldMk cId="3067642759" sldId="1543"/>
            <ac:picMk id="44" creationId="{A86FCF13-1F1D-FC47-90B7-DEE09106E803}"/>
          </ac:picMkLst>
        </pc:picChg>
        <pc:picChg chg="add mod">
          <ac:chgData name="Stack Simplify" userId="30f9c473cae68561" providerId="LiveId" clId="{DC827B05-11C0-2440-8382-553EBF7AC0D0}" dt="2021-03-02T09:27:35.257" v="2166" actId="1076"/>
          <ac:picMkLst>
            <pc:docMk/>
            <pc:sldMk cId="3067642759" sldId="1543"/>
            <ac:picMk id="45" creationId="{863347B7-8DD3-0740-A233-BB43F1FE9EAC}"/>
          </ac:picMkLst>
        </pc:picChg>
        <pc:picChg chg="add mod">
          <ac:chgData name="Stack Simplify" userId="30f9c473cae68561" providerId="LiveId" clId="{DC827B05-11C0-2440-8382-553EBF7AC0D0}" dt="2021-03-02T09:27:35.257" v="2166" actId="1076"/>
          <ac:picMkLst>
            <pc:docMk/>
            <pc:sldMk cId="3067642759" sldId="1543"/>
            <ac:picMk id="46" creationId="{7D89CE3A-8BCD-DB47-9189-F123A81E5DFC}"/>
          </ac:picMkLst>
        </pc:picChg>
        <pc:picChg chg="add mod">
          <ac:chgData name="Stack Simplify" userId="30f9c473cae68561" providerId="LiveId" clId="{DC827B05-11C0-2440-8382-553EBF7AC0D0}" dt="2021-03-02T09:27:35.257" v="2166" actId="1076"/>
          <ac:picMkLst>
            <pc:docMk/>
            <pc:sldMk cId="3067642759" sldId="1543"/>
            <ac:picMk id="47" creationId="{194981EC-AEE2-F445-BD4A-D4F7F70F3D1F}"/>
          </ac:picMkLst>
        </pc:picChg>
        <pc:picChg chg="add mod">
          <ac:chgData name="Stack Simplify" userId="30f9c473cae68561" providerId="LiveId" clId="{DC827B05-11C0-2440-8382-553EBF7AC0D0}" dt="2021-03-02T09:27:35.257" v="2166" actId="1076"/>
          <ac:picMkLst>
            <pc:docMk/>
            <pc:sldMk cId="3067642759" sldId="1543"/>
            <ac:picMk id="48" creationId="{E58001CC-E33C-DD46-9400-7ED5075F074B}"/>
          </ac:picMkLst>
        </pc:picChg>
        <pc:picChg chg="add mod">
          <ac:chgData name="Stack Simplify" userId="30f9c473cae68561" providerId="LiveId" clId="{DC827B05-11C0-2440-8382-553EBF7AC0D0}" dt="2021-03-02T09:27:35.257" v="2166" actId="1076"/>
          <ac:picMkLst>
            <pc:docMk/>
            <pc:sldMk cId="3067642759" sldId="1543"/>
            <ac:picMk id="57" creationId="{81706A98-250B-1247-8B3A-B0A04C5F30FC}"/>
          </ac:picMkLst>
        </pc:picChg>
        <pc:picChg chg="add del mod">
          <ac:chgData name="Stack Simplify" userId="30f9c473cae68561" providerId="LiveId" clId="{DC827B05-11C0-2440-8382-553EBF7AC0D0}" dt="2021-03-02T09:14:42.411" v="1951"/>
          <ac:picMkLst>
            <pc:docMk/>
            <pc:sldMk cId="3067642759" sldId="1543"/>
            <ac:picMk id="69" creationId="{4B0EF1D0-0F17-3E42-BA6E-E48BC2F94C78}"/>
          </ac:picMkLst>
        </pc:picChg>
        <pc:picChg chg="add mod">
          <ac:chgData name="Stack Simplify" userId="30f9c473cae68561" providerId="LiveId" clId="{DC827B05-11C0-2440-8382-553EBF7AC0D0}" dt="2021-03-02T09:27:35.257" v="2166" actId="1076"/>
          <ac:picMkLst>
            <pc:docMk/>
            <pc:sldMk cId="3067642759" sldId="1543"/>
            <ac:picMk id="71" creationId="{8FBEA617-089B-B348-95DA-FFE20FB8287B}"/>
          </ac:picMkLst>
        </pc:picChg>
        <pc:picChg chg="add mod">
          <ac:chgData name="Stack Simplify" userId="30f9c473cae68561" providerId="LiveId" clId="{DC827B05-11C0-2440-8382-553EBF7AC0D0}" dt="2021-03-02T09:27:35.257" v="2166" actId="1076"/>
          <ac:picMkLst>
            <pc:docMk/>
            <pc:sldMk cId="3067642759" sldId="1543"/>
            <ac:picMk id="74" creationId="{FF443480-0B14-584D-9E65-325180819751}"/>
          </ac:picMkLst>
        </pc:picChg>
        <pc:picChg chg="add mod">
          <ac:chgData name="Stack Simplify" userId="30f9c473cae68561" providerId="LiveId" clId="{DC827B05-11C0-2440-8382-553EBF7AC0D0}" dt="2021-03-02T09:27:35.257" v="2166" actId="1076"/>
          <ac:picMkLst>
            <pc:docMk/>
            <pc:sldMk cId="3067642759" sldId="1543"/>
            <ac:picMk id="92" creationId="{F7EDB7E2-09B5-D342-8EAF-F3482AA90387}"/>
          </ac:picMkLst>
        </pc:picChg>
        <pc:cxnChg chg="add mod">
          <ac:chgData name="Stack Simplify" userId="30f9c473cae68561" providerId="LiveId" clId="{DC827B05-11C0-2440-8382-553EBF7AC0D0}" dt="2021-03-02T09:07:29.905" v="1814" actId="692"/>
          <ac:cxnSpMkLst>
            <pc:docMk/>
            <pc:sldMk cId="3067642759" sldId="1543"/>
            <ac:cxnSpMk id="23" creationId="{0DAA2D39-BA32-A241-83FC-78752717C7FD}"/>
          </ac:cxnSpMkLst>
        </pc:cxnChg>
        <pc:cxnChg chg="add mod">
          <ac:chgData name="Stack Simplify" userId="30f9c473cae68561" providerId="LiveId" clId="{DC827B05-11C0-2440-8382-553EBF7AC0D0}" dt="2021-03-02T09:27:25.216" v="2165" actId="1076"/>
          <ac:cxnSpMkLst>
            <pc:docMk/>
            <pc:sldMk cId="3067642759" sldId="1543"/>
            <ac:cxnSpMk id="30" creationId="{5DD37A13-D48C-444C-9203-60E51A314266}"/>
          </ac:cxnSpMkLst>
        </pc:cxnChg>
        <pc:cxnChg chg="add mod">
          <ac:chgData name="Stack Simplify" userId="30f9c473cae68561" providerId="LiveId" clId="{DC827B05-11C0-2440-8382-553EBF7AC0D0}" dt="2021-03-02T09:27:25.216" v="2165" actId="1076"/>
          <ac:cxnSpMkLst>
            <pc:docMk/>
            <pc:sldMk cId="3067642759" sldId="1543"/>
            <ac:cxnSpMk id="31" creationId="{546B68C8-FD34-3646-9FAF-07CE870280FD}"/>
          </ac:cxnSpMkLst>
        </pc:cxnChg>
        <pc:cxnChg chg="add mod">
          <ac:chgData name="Stack Simplify" userId="30f9c473cae68561" providerId="LiveId" clId="{DC827B05-11C0-2440-8382-553EBF7AC0D0}" dt="2021-03-02T09:27:25.216" v="2165" actId="1076"/>
          <ac:cxnSpMkLst>
            <pc:docMk/>
            <pc:sldMk cId="3067642759" sldId="1543"/>
            <ac:cxnSpMk id="32" creationId="{2CCBF87E-C4B4-354D-9E49-B8A1829A7D4F}"/>
          </ac:cxnSpMkLst>
        </pc:cxnChg>
        <pc:cxnChg chg="add mod">
          <ac:chgData name="Stack Simplify" userId="30f9c473cae68561" providerId="LiveId" clId="{DC827B05-11C0-2440-8382-553EBF7AC0D0}" dt="2021-03-02T09:27:25.216" v="2165" actId="1076"/>
          <ac:cxnSpMkLst>
            <pc:docMk/>
            <pc:sldMk cId="3067642759" sldId="1543"/>
            <ac:cxnSpMk id="33" creationId="{D5B2F8A0-F7B4-624D-923D-A968DEB69B99}"/>
          </ac:cxnSpMkLst>
        </pc:cxnChg>
        <pc:cxnChg chg="add mod">
          <ac:chgData name="Stack Simplify" userId="30f9c473cae68561" providerId="LiveId" clId="{DC827B05-11C0-2440-8382-553EBF7AC0D0}" dt="2021-03-02T09:27:25.216" v="2165" actId="1076"/>
          <ac:cxnSpMkLst>
            <pc:docMk/>
            <pc:sldMk cId="3067642759" sldId="1543"/>
            <ac:cxnSpMk id="36" creationId="{2423993A-C77C-4B42-B846-06198C4247AD}"/>
          </ac:cxnSpMkLst>
        </pc:cxnChg>
        <pc:cxnChg chg="add mod">
          <ac:chgData name="Stack Simplify" userId="30f9c473cae68561" providerId="LiveId" clId="{DC827B05-11C0-2440-8382-553EBF7AC0D0}" dt="2021-03-02T09:27:25.216" v="2165" actId="1076"/>
          <ac:cxnSpMkLst>
            <pc:docMk/>
            <pc:sldMk cId="3067642759" sldId="1543"/>
            <ac:cxnSpMk id="38" creationId="{ED7B4EFE-1105-7A4B-ACFE-5C972A7855E5}"/>
          </ac:cxnSpMkLst>
        </pc:cxnChg>
        <pc:cxnChg chg="add mod">
          <ac:chgData name="Stack Simplify" userId="30f9c473cae68561" providerId="LiveId" clId="{DC827B05-11C0-2440-8382-553EBF7AC0D0}" dt="2021-03-02T09:27:25.216" v="2165" actId="1076"/>
          <ac:cxnSpMkLst>
            <pc:docMk/>
            <pc:sldMk cId="3067642759" sldId="1543"/>
            <ac:cxnSpMk id="42" creationId="{BAAAE02D-BB46-D54B-80AC-EFC0ADBBAEFA}"/>
          </ac:cxnSpMkLst>
        </pc:cxnChg>
        <pc:cxnChg chg="add mod">
          <ac:chgData name="Stack Simplify" userId="30f9c473cae68561" providerId="LiveId" clId="{DC827B05-11C0-2440-8382-553EBF7AC0D0}" dt="2021-03-02T09:27:25.216" v="2165" actId="1076"/>
          <ac:cxnSpMkLst>
            <pc:docMk/>
            <pc:sldMk cId="3067642759" sldId="1543"/>
            <ac:cxnSpMk id="43" creationId="{3BC541A0-C6A0-B448-81B1-76B1D2174271}"/>
          </ac:cxnSpMkLst>
        </pc:cxnChg>
        <pc:cxnChg chg="add mod">
          <ac:chgData name="Stack Simplify" userId="30f9c473cae68561" providerId="LiveId" clId="{DC827B05-11C0-2440-8382-553EBF7AC0D0}" dt="2021-03-02T09:27:35.257" v="2166" actId="1076"/>
          <ac:cxnSpMkLst>
            <pc:docMk/>
            <pc:sldMk cId="3067642759" sldId="1543"/>
            <ac:cxnSpMk id="59" creationId="{F3DD6F06-A42B-A047-AC73-83C9B03CAD09}"/>
          </ac:cxnSpMkLst>
        </pc:cxnChg>
        <pc:cxnChg chg="add del mod">
          <ac:chgData name="Stack Simplify" userId="30f9c473cae68561" providerId="LiveId" clId="{DC827B05-11C0-2440-8382-553EBF7AC0D0}" dt="2021-03-02T09:14:30.400" v="1943" actId="478"/>
          <ac:cxnSpMkLst>
            <pc:docMk/>
            <pc:sldMk cId="3067642759" sldId="1543"/>
            <ac:cxnSpMk id="60" creationId="{B17A294C-60D2-5D4D-8A6E-D4EA20D293FC}"/>
          </ac:cxnSpMkLst>
        </pc:cxnChg>
        <pc:cxnChg chg="add del mod">
          <ac:chgData name="Stack Simplify" userId="30f9c473cae68561" providerId="LiveId" clId="{DC827B05-11C0-2440-8382-553EBF7AC0D0}" dt="2021-03-02T09:14:30.400" v="1943" actId="478"/>
          <ac:cxnSpMkLst>
            <pc:docMk/>
            <pc:sldMk cId="3067642759" sldId="1543"/>
            <ac:cxnSpMk id="61" creationId="{B660F580-F494-3F4A-81E8-C6E3A3D4D52B}"/>
          </ac:cxnSpMkLst>
        </pc:cxnChg>
        <pc:cxnChg chg="add mod">
          <ac:chgData name="Stack Simplify" userId="30f9c473cae68561" providerId="LiveId" clId="{DC827B05-11C0-2440-8382-553EBF7AC0D0}" dt="2021-03-02T09:27:35.257" v="2166" actId="1076"/>
          <ac:cxnSpMkLst>
            <pc:docMk/>
            <pc:sldMk cId="3067642759" sldId="1543"/>
            <ac:cxnSpMk id="62" creationId="{5A08BBF4-94BE-1F45-9BF5-7C7C72816DFA}"/>
          </ac:cxnSpMkLst>
        </pc:cxnChg>
        <pc:cxnChg chg="add del mod">
          <ac:chgData name="Stack Simplify" userId="30f9c473cae68561" providerId="LiveId" clId="{DC827B05-11C0-2440-8382-553EBF7AC0D0}" dt="2021-03-02T09:14:01.569" v="1939" actId="478"/>
          <ac:cxnSpMkLst>
            <pc:docMk/>
            <pc:sldMk cId="3067642759" sldId="1543"/>
            <ac:cxnSpMk id="63" creationId="{A418E143-C521-C842-A054-473E36A725EF}"/>
          </ac:cxnSpMkLst>
        </pc:cxnChg>
        <pc:cxnChg chg="add del mod">
          <ac:chgData name="Stack Simplify" userId="30f9c473cae68561" providerId="LiveId" clId="{DC827B05-11C0-2440-8382-553EBF7AC0D0}" dt="2021-03-02T09:14:01.569" v="1939" actId="478"/>
          <ac:cxnSpMkLst>
            <pc:docMk/>
            <pc:sldMk cId="3067642759" sldId="1543"/>
            <ac:cxnSpMk id="64" creationId="{DE09501A-DD18-8449-B6BD-3F4B8A9DCF47}"/>
          </ac:cxnSpMkLst>
        </pc:cxnChg>
        <pc:cxnChg chg="add del mod">
          <ac:chgData name="Stack Simplify" userId="30f9c473cae68561" providerId="LiveId" clId="{DC827B05-11C0-2440-8382-553EBF7AC0D0}" dt="2021-03-02T09:13:58.467" v="1938" actId="478"/>
          <ac:cxnSpMkLst>
            <pc:docMk/>
            <pc:sldMk cId="3067642759" sldId="1543"/>
            <ac:cxnSpMk id="65" creationId="{5848005F-4640-204F-A3D1-A91D958B8C40}"/>
          </ac:cxnSpMkLst>
        </pc:cxnChg>
        <pc:cxnChg chg="add del mod">
          <ac:chgData name="Stack Simplify" userId="30f9c473cae68561" providerId="LiveId" clId="{DC827B05-11C0-2440-8382-553EBF7AC0D0}" dt="2021-03-02T09:13:58.467" v="1938" actId="478"/>
          <ac:cxnSpMkLst>
            <pc:docMk/>
            <pc:sldMk cId="3067642759" sldId="1543"/>
            <ac:cxnSpMk id="66" creationId="{CAE87F8A-78A5-4249-9969-D5C642522979}"/>
          </ac:cxnSpMkLst>
        </pc:cxnChg>
        <pc:cxnChg chg="add del mod">
          <ac:chgData name="Stack Simplify" userId="30f9c473cae68561" providerId="LiveId" clId="{DC827B05-11C0-2440-8382-553EBF7AC0D0}" dt="2021-03-02T09:14:38.411" v="1947"/>
          <ac:cxnSpMkLst>
            <pc:docMk/>
            <pc:sldMk cId="3067642759" sldId="1543"/>
            <ac:cxnSpMk id="68" creationId="{ED99FD69-62DB-4F42-BF49-D9EB4153FCFA}"/>
          </ac:cxnSpMkLst>
        </pc:cxnChg>
        <pc:cxnChg chg="add del mod">
          <ac:chgData name="Stack Simplify" userId="30f9c473cae68561" providerId="LiveId" clId="{DC827B05-11C0-2440-8382-553EBF7AC0D0}" dt="2021-03-02T09:14:42.411" v="1951"/>
          <ac:cxnSpMkLst>
            <pc:docMk/>
            <pc:sldMk cId="3067642759" sldId="1543"/>
            <ac:cxnSpMk id="70" creationId="{714A8C43-55AA-DD44-BD68-114223211AE2}"/>
          </ac:cxnSpMkLst>
        </pc:cxnChg>
        <pc:cxnChg chg="add mod">
          <ac:chgData name="Stack Simplify" userId="30f9c473cae68561" providerId="LiveId" clId="{DC827B05-11C0-2440-8382-553EBF7AC0D0}" dt="2021-03-02T09:27:35.257" v="2166" actId="1076"/>
          <ac:cxnSpMkLst>
            <pc:docMk/>
            <pc:sldMk cId="3067642759" sldId="1543"/>
            <ac:cxnSpMk id="73" creationId="{D0442913-D32F-FE40-BBC1-EF7A3D98477B}"/>
          </ac:cxnSpMkLst>
        </pc:cxnChg>
        <pc:cxnChg chg="add mod">
          <ac:chgData name="Stack Simplify" userId="30f9c473cae68561" providerId="LiveId" clId="{DC827B05-11C0-2440-8382-553EBF7AC0D0}" dt="2021-03-02T09:27:35.257" v="2166" actId="1076"/>
          <ac:cxnSpMkLst>
            <pc:docMk/>
            <pc:sldMk cId="3067642759" sldId="1543"/>
            <ac:cxnSpMk id="75" creationId="{9FF4E22B-F97E-D04A-BA55-AB5C75F14CC1}"/>
          </ac:cxnSpMkLst>
        </pc:cxnChg>
        <pc:cxnChg chg="add del mod">
          <ac:chgData name="Stack Simplify" userId="30f9c473cae68561" providerId="LiveId" clId="{DC827B05-11C0-2440-8382-553EBF7AC0D0}" dt="2021-03-02T09:16:02.459" v="1978"/>
          <ac:cxnSpMkLst>
            <pc:docMk/>
            <pc:sldMk cId="3067642759" sldId="1543"/>
            <ac:cxnSpMk id="77" creationId="{A2DF4A86-B315-D542-854B-2AEB2EBCD900}"/>
          </ac:cxnSpMkLst>
        </pc:cxnChg>
        <pc:cxnChg chg="add del mod">
          <ac:chgData name="Stack Simplify" userId="30f9c473cae68561" providerId="LiveId" clId="{DC827B05-11C0-2440-8382-553EBF7AC0D0}" dt="2021-03-02T09:16:02.459" v="1978"/>
          <ac:cxnSpMkLst>
            <pc:docMk/>
            <pc:sldMk cId="3067642759" sldId="1543"/>
            <ac:cxnSpMk id="78" creationId="{A46D3A75-3AB7-614D-8E63-BB73AD4FAA08}"/>
          </ac:cxnSpMkLst>
        </pc:cxnChg>
        <pc:cxnChg chg="add del mod">
          <ac:chgData name="Stack Simplify" userId="30f9c473cae68561" providerId="LiveId" clId="{DC827B05-11C0-2440-8382-553EBF7AC0D0}" dt="2021-03-02T09:16:02.459" v="1978"/>
          <ac:cxnSpMkLst>
            <pc:docMk/>
            <pc:sldMk cId="3067642759" sldId="1543"/>
            <ac:cxnSpMk id="79" creationId="{17A3F981-FCFA-E44E-B8DD-28DCE76F1F40}"/>
          </ac:cxnSpMkLst>
        </pc:cxnChg>
        <pc:cxnChg chg="add mod">
          <ac:chgData name="Stack Simplify" userId="30f9c473cae68561" providerId="LiveId" clId="{DC827B05-11C0-2440-8382-553EBF7AC0D0}" dt="2021-03-02T09:27:35.257" v="2166" actId="1076"/>
          <ac:cxnSpMkLst>
            <pc:docMk/>
            <pc:sldMk cId="3067642759" sldId="1543"/>
            <ac:cxnSpMk id="80" creationId="{5F08CCF4-7A5D-494C-A3B0-735656E29076}"/>
          </ac:cxnSpMkLst>
        </pc:cxnChg>
        <pc:cxnChg chg="add mod">
          <ac:chgData name="Stack Simplify" userId="30f9c473cae68561" providerId="LiveId" clId="{DC827B05-11C0-2440-8382-553EBF7AC0D0}" dt="2021-03-02T09:27:35.257" v="2166" actId="1076"/>
          <ac:cxnSpMkLst>
            <pc:docMk/>
            <pc:sldMk cId="3067642759" sldId="1543"/>
            <ac:cxnSpMk id="81" creationId="{8A94C356-7ED7-5F4C-9E85-3F048D9D486C}"/>
          </ac:cxnSpMkLst>
        </pc:cxnChg>
        <pc:cxnChg chg="add mod">
          <ac:chgData name="Stack Simplify" userId="30f9c473cae68561" providerId="LiveId" clId="{DC827B05-11C0-2440-8382-553EBF7AC0D0}" dt="2021-03-02T09:27:35.257" v="2166" actId="1076"/>
          <ac:cxnSpMkLst>
            <pc:docMk/>
            <pc:sldMk cId="3067642759" sldId="1543"/>
            <ac:cxnSpMk id="82" creationId="{7ECD4DE5-220C-4749-8A96-91ED4DDDBDBB}"/>
          </ac:cxnSpMkLst>
        </pc:cxnChg>
        <pc:cxnChg chg="add mod">
          <ac:chgData name="Stack Simplify" userId="30f9c473cae68561" providerId="LiveId" clId="{DC827B05-11C0-2440-8382-553EBF7AC0D0}" dt="2021-03-02T09:27:35.257" v="2166" actId="1076"/>
          <ac:cxnSpMkLst>
            <pc:docMk/>
            <pc:sldMk cId="3067642759" sldId="1543"/>
            <ac:cxnSpMk id="94" creationId="{B5F279B6-FC94-AF4E-8485-02DA33F5AB44}"/>
          </ac:cxnSpMkLst>
        </pc:cxnChg>
        <pc:cxnChg chg="add mod">
          <ac:chgData name="Stack Simplify" userId="30f9c473cae68561" providerId="LiveId" clId="{DC827B05-11C0-2440-8382-553EBF7AC0D0}" dt="2021-03-02T09:27:35.257" v="2166" actId="1076"/>
          <ac:cxnSpMkLst>
            <pc:docMk/>
            <pc:sldMk cId="3067642759" sldId="1543"/>
            <ac:cxnSpMk id="97" creationId="{76364FF6-3F7B-2643-A9AE-504E0A7B8FAA}"/>
          </ac:cxnSpMkLst>
        </pc:cxnChg>
      </pc:sldChg>
      <pc:sldChg chg="addSp delSp modSp add mod delAnim modAnim">
        <pc:chgData name="Stack Simplify" userId="30f9c473cae68561" providerId="LiveId" clId="{DC827B05-11C0-2440-8382-553EBF7AC0D0}" dt="2021-03-03T07:36:51.426" v="4250" actId="1076"/>
        <pc:sldMkLst>
          <pc:docMk/>
          <pc:sldMk cId="2596636010" sldId="1544"/>
        </pc:sldMkLst>
        <pc:spChg chg="del">
          <ac:chgData name="Stack Simplify" userId="30f9c473cae68561" providerId="LiveId" clId="{DC827B05-11C0-2440-8382-553EBF7AC0D0}" dt="2021-03-02T09:20:07.671" v="2030" actId="478"/>
          <ac:spMkLst>
            <pc:docMk/>
            <pc:sldMk cId="2596636010" sldId="1544"/>
            <ac:spMk id="4" creationId="{076E409C-3222-2F4B-A8D9-F3BA9CC02A48}"/>
          </ac:spMkLst>
        </pc:spChg>
        <pc:spChg chg="add del mod">
          <ac:chgData name="Stack Simplify" userId="30f9c473cae68561" providerId="LiveId" clId="{DC827B05-11C0-2440-8382-553EBF7AC0D0}" dt="2021-03-02T09:20:09.889" v="2031" actId="478"/>
          <ac:spMkLst>
            <pc:docMk/>
            <pc:sldMk cId="2596636010" sldId="1544"/>
            <ac:spMk id="5" creationId="{12B2BD30-3479-4244-9A4B-D94297BD119A}"/>
          </ac:spMkLst>
        </pc:spChg>
        <pc:spChg chg="add mod">
          <ac:chgData name="Stack Simplify" userId="30f9c473cae68561" providerId="LiveId" clId="{DC827B05-11C0-2440-8382-553EBF7AC0D0}" dt="2021-03-03T03:33:16.687" v="2930" actId="207"/>
          <ac:spMkLst>
            <pc:docMk/>
            <pc:sldMk cId="2596636010" sldId="1544"/>
            <ac:spMk id="9" creationId="{712DE36C-9744-9F46-8B63-2560D6229350}"/>
          </ac:spMkLst>
        </pc:spChg>
        <pc:spChg chg="del">
          <ac:chgData name="Stack Simplify" userId="30f9c473cae68561" providerId="LiveId" clId="{DC827B05-11C0-2440-8382-553EBF7AC0D0}" dt="2021-03-02T09:20:04.182" v="2029" actId="478"/>
          <ac:spMkLst>
            <pc:docMk/>
            <pc:sldMk cId="2596636010" sldId="1544"/>
            <ac:spMk id="13" creationId="{BD54DB66-A91B-6745-A6C2-F7EB7C66046B}"/>
          </ac:spMkLst>
        </pc:spChg>
        <pc:spChg chg="del">
          <ac:chgData name="Stack Simplify" userId="30f9c473cae68561" providerId="LiveId" clId="{DC827B05-11C0-2440-8382-553EBF7AC0D0}" dt="2021-03-02T09:20:04.182" v="2029" actId="478"/>
          <ac:spMkLst>
            <pc:docMk/>
            <pc:sldMk cId="2596636010" sldId="1544"/>
            <ac:spMk id="14" creationId="{0ABABE95-3702-0E49-92CA-FA34A9EF6D2F}"/>
          </ac:spMkLst>
        </pc:spChg>
        <pc:spChg chg="del">
          <ac:chgData name="Stack Simplify" userId="30f9c473cae68561" providerId="LiveId" clId="{DC827B05-11C0-2440-8382-553EBF7AC0D0}" dt="2021-03-02T09:20:04.182" v="2029" actId="478"/>
          <ac:spMkLst>
            <pc:docMk/>
            <pc:sldMk cId="2596636010" sldId="1544"/>
            <ac:spMk id="15" creationId="{E70346C7-F88B-0848-8340-7F3799285DEF}"/>
          </ac:spMkLst>
        </pc:spChg>
        <pc:spChg chg="del">
          <ac:chgData name="Stack Simplify" userId="30f9c473cae68561" providerId="LiveId" clId="{DC827B05-11C0-2440-8382-553EBF7AC0D0}" dt="2021-03-02T09:20:04.182" v="2029" actId="478"/>
          <ac:spMkLst>
            <pc:docMk/>
            <pc:sldMk cId="2596636010" sldId="1544"/>
            <ac:spMk id="17" creationId="{F5CA5FBB-1F26-9F4D-AAFC-374D7E5B17D1}"/>
          </ac:spMkLst>
        </pc:spChg>
        <pc:spChg chg="del">
          <ac:chgData name="Stack Simplify" userId="30f9c473cae68561" providerId="LiveId" clId="{DC827B05-11C0-2440-8382-553EBF7AC0D0}" dt="2021-03-02T09:20:04.182" v="2029" actId="478"/>
          <ac:spMkLst>
            <pc:docMk/>
            <pc:sldMk cId="2596636010" sldId="1544"/>
            <ac:spMk id="18" creationId="{1BB3A687-1BF1-5740-A228-9BD198415C61}"/>
          </ac:spMkLst>
        </pc:spChg>
        <pc:spChg chg="del">
          <ac:chgData name="Stack Simplify" userId="30f9c473cae68561" providerId="LiveId" clId="{DC827B05-11C0-2440-8382-553EBF7AC0D0}" dt="2021-03-02T09:20:04.182" v="2029" actId="478"/>
          <ac:spMkLst>
            <pc:docMk/>
            <pc:sldMk cId="2596636010" sldId="1544"/>
            <ac:spMk id="19" creationId="{B6FD2F5F-02AA-DF4C-BA55-BE463C61C835}"/>
          </ac:spMkLst>
        </pc:spChg>
        <pc:spChg chg="del">
          <ac:chgData name="Stack Simplify" userId="30f9c473cae68561" providerId="LiveId" clId="{DC827B05-11C0-2440-8382-553EBF7AC0D0}" dt="2021-03-02T09:20:04.182" v="2029" actId="478"/>
          <ac:spMkLst>
            <pc:docMk/>
            <pc:sldMk cId="2596636010" sldId="1544"/>
            <ac:spMk id="20" creationId="{529E9B91-DE1B-664F-AD2F-7CBB7302AB9A}"/>
          </ac:spMkLst>
        </pc:spChg>
        <pc:spChg chg="mod">
          <ac:chgData name="Stack Simplify" userId="30f9c473cae68561" providerId="LiveId" clId="{DC827B05-11C0-2440-8382-553EBF7AC0D0}" dt="2021-03-02T09:22:28.597" v="2096" actId="27636"/>
          <ac:spMkLst>
            <pc:docMk/>
            <pc:sldMk cId="2596636010" sldId="1544"/>
            <ac:spMk id="21" creationId="{62691079-EB55-D54F-BC70-0351F2D88255}"/>
          </ac:spMkLst>
        </pc:spChg>
        <pc:spChg chg="del">
          <ac:chgData name="Stack Simplify" userId="30f9c473cae68561" providerId="LiveId" clId="{DC827B05-11C0-2440-8382-553EBF7AC0D0}" dt="2021-03-02T09:20:04.182" v="2029" actId="478"/>
          <ac:spMkLst>
            <pc:docMk/>
            <pc:sldMk cId="2596636010" sldId="1544"/>
            <ac:spMk id="24" creationId="{B4458243-A492-5344-94C2-A36423346240}"/>
          </ac:spMkLst>
        </pc:spChg>
        <pc:spChg chg="del">
          <ac:chgData name="Stack Simplify" userId="30f9c473cae68561" providerId="LiveId" clId="{DC827B05-11C0-2440-8382-553EBF7AC0D0}" dt="2021-03-02T09:20:04.182" v="2029" actId="478"/>
          <ac:spMkLst>
            <pc:docMk/>
            <pc:sldMk cId="2596636010" sldId="1544"/>
            <ac:spMk id="28" creationId="{BB7E861F-E8DE-9A4C-BA33-CAF4CA3E1D59}"/>
          </ac:spMkLst>
        </pc:spChg>
        <pc:spChg chg="mod">
          <ac:chgData name="Stack Simplify" userId="30f9c473cae68561" providerId="LiveId" clId="{DC827B05-11C0-2440-8382-553EBF7AC0D0}" dt="2021-03-02T09:33:03.273" v="2569" actId="1076"/>
          <ac:spMkLst>
            <pc:docMk/>
            <pc:sldMk cId="2596636010" sldId="1544"/>
            <ac:spMk id="49" creationId="{7A016AC6-23D1-6F40-B7C3-F4F61F650740}"/>
          </ac:spMkLst>
        </pc:spChg>
        <pc:spChg chg="mod">
          <ac:chgData name="Stack Simplify" userId="30f9c473cae68561" providerId="LiveId" clId="{DC827B05-11C0-2440-8382-553EBF7AC0D0}" dt="2021-03-02T09:33:03.273" v="2569" actId="1076"/>
          <ac:spMkLst>
            <pc:docMk/>
            <pc:sldMk cId="2596636010" sldId="1544"/>
            <ac:spMk id="50" creationId="{90A62A89-EB09-5B4B-B330-8CAF4358CDB2}"/>
          </ac:spMkLst>
        </pc:spChg>
        <pc:spChg chg="mod">
          <ac:chgData name="Stack Simplify" userId="30f9c473cae68561" providerId="LiveId" clId="{DC827B05-11C0-2440-8382-553EBF7AC0D0}" dt="2021-03-02T09:33:03.273" v="2569" actId="1076"/>
          <ac:spMkLst>
            <pc:docMk/>
            <pc:sldMk cId="2596636010" sldId="1544"/>
            <ac:spMk id="51" creationId="{2B2377D1-9855-B34F-BED3-7A6675335D31}"/>
          </ac:spMkLst>
        </pc:spChg>
        <pc:spChg chg="mod">
          <ac:chgData name="Stack Simplify" userId="30f9c473cae68561" providerId="LiveId" clId="{DC827B05-11C0-2440-8382-553EBF7AC0D0}" dt="2021-03-02T09:33:03.273" v="2569" actId="1076"/>
          <ac:spMkLst>
            <pc:docMk/>
            <pc:sldMk cId="2596636010" sldId="1544"/>
            <ac:spMk id="52" creationId="{81C3CFBF-C672-764F-AE1C-1945F1E9A180}"/>
          </ac:spMkLst>
        </pc:spChg>
        <pc:spChg chg="mod">
          <ac:chgData name="Stack Simplify" userId="30f9c473cae68561" providerId="LiveId" clId="{DC827B05-11C0-2440-8382-553EBF7AC0D0}" dt="2021-03-02T09:33:03.273" v="2569" actId="1076"/>
          <ac:spMkLst>
            <pc:docMk/>
            <pc:sldMk cId="2596636010" sldId="1544"/>
            <ac:spMk id="53" creationId="{C78A2E04-2AB4-944C-9172-A98B1DFDDEAD}"/>
          </ac:spMkLst>
        </pc:spChg>
        <pc:spChg chg="mod">
          <ac:chgData name="Stack Simplify" userId="30f9c473cae68561" providerId="LiveId" clId="{DC827B05-11C0-2440-8382-553EBF7AC0D0}" dt="2021-03-02T09:33:03.273" v="2569" actId="1076"/>
          <ac:spMkLst>
            <pc:docMk/>
            <pc:sldMk cId="2596636010" sldId="1544"/>
            <ac:spMk id="54" creationId="{96CE0BEC-109B-4241-B23E-A96C6EC4A073}"/>
          </ac:spMkLst>
        </pc:spChg>
        <pc:spChg chg="mod">
          <ac:chgData name="Stack Simplify" userId="30f9c473cae68561" providerId="LiveId" clId="{DC827B05-11C0-2440-8382-553EBF7AC0D0}" dt="2021-03-02T09:33:03.273" v="2569" actId="1076"/>
          <ac:spMkLst>
            <pc:docMk/>
            <pc:sldMk cId="2596636010" sldId="1544"/>
            <ac:spMk id="55" creationId="{49FC1F7D-2B25-1842-B6F3-5A09C50D8F57}"/>
          </ac:spMkLst>
        </pc:spChg>
        <pc:spChg chg="mod">
          <ac:chgData name="Stack Simplify" userId="30f9c473cae68561" providerId="LiveId" clId="{DC827B05-11C0-2440-8382-553EBF7AC0D0}" dt="2021-03-02T09:33:03.273" v="2569" actId="1076"/>
          <ac:spMkLst>
            <pc:docMk/>
            <pc:sldMk cId="2596636010" sldId="1544"/>
            <ac:spMk id="56" creationId="{1A35D402-70F0-EA4F-A588-20C287AFB240}"/>
          </ac:spMkLst>
        </pc:spChg>
        <pc:spChg chg="mod">
          <ac:chgData name="Stack Simplify" userId="30f9c473cae68561" providerId="LiveId" clId="{DC827B05-11C0-2440-8382-553EBF7AC0D0}" dt="2021-03-02T09:33:03.273" v="2569" actId="1076"/>
          <ac:spMkLst>
            <pc:docMk/>
            <pc:sldMk cId="2596636010" sldId="1544"/>
            <ac:spMk id="58" creationId="{B33D1482-52E4-9C4F-BDCC-CE10A58BCAE2}"/>
          </ac:spMkLst>
        </pc:spChg>
        <pc:spChg chg="add mod">
          <ac:chgData name="Stack Simplify" userId="30f9c473cae68561" providerId="LiveId" clId="{DC827B05-11C0-2440-8382-553EBF7AC0D0}" dt="2021-03-02T09:33:03.273" v="2569" actId="1076"/>
          <ac:spMkLst>
            <pc:docMk/>
            <pc:sldMk cId="2596636010" sldId="1544"/>
            <ac:spMk id="63" creationId="{D9B814FE-F98A-124D-BC41-9ECC49AAA83B}"/>
          </ac:spMkLst>
        </pc:spChg>
        <pc:spChg chg="add del mod">
          <ac:chgData name="Stack Simplify" userId="30f9c473cae68561" providerId="LiveId" clId="{DC827B05-11C0-2440-8382-553EBF7AC0D0}" dt="2021-03-02T09:22:04.335" v="2055"/>
          <ac:spMkLst>
            <pc:docMk/>
            <pc:sldMk cId="2596636010" sldId="1544"/>
            <ac:spMk id="64" creationId="{0B0D6118-F932-EC45-A67D-CA73E845D6BC}"/>
          </ac:spMkLst>
        </pc:spChg>
        <pc:spChg chg="add mod">
          <ac:chgData name="Stack Simplify" userId="30f9c473cae68561" providerId="LiveId" clId="{DC827B05-11C0-2440-8382-553EBF7AC0D0}" dt="2021-03-03T07:36:51.426" v="4250" actId="1076"/>
          <ac:spMkLst>
            <pc:docMk/>
            <pc:sldMk cId="2596636010" sldId="1544"/>
            <ac:spMk id="65" creationId="{15DA6203-6063-DA45-BDF5-4EFCFACE62B3}"/>
          </ac:spMkLst>
        </pc:spChg>
        <pc:spChg chg="add mod">
          <ac:chgData name="Stack Simplify" userId="30f9c473cae68561" providerId="LiveId" clId="{DC827B05-11C0-2440-8382-553EBF7AC0D0}" dt="2021-03-03T07:36:51.044" v="4249" actId="1076"/>
          <ac:spMkLst>
            <pc:docMk/>
            <pc:sldMk cId="2596636010" sldId="1544"/>
            <ac:spMk id="66" creationId="{6DEA3810-6EE7-034C-9D75-D149D8434728}"/>
          </ac:spMkLst>
        </pc:spChg>
        <pc:spChg chg="add mod">
          <ac:chgData name="Stack Simplify" userId="30f9c473cae68561" providerId="LiveId" clId="{DC827B05-11C0-2440-8382-553EBF7AC0D0}" dt="2021-03-03T07:36:50.646" v="4248" actId="1076"/>
          <ac:spMkLst>
            <pc:docMk/>
            <pc:sldMk cId="2596636010" sldId="1544"/>
            <ac:spMk id="67" creationId="{09B199D4-2561-1A4F-A512-DB260AD87A4E}"/>
          </ac:spMkLst>
        </pc:spChg>
        <pc:spChg chg="add mod">
          <ac:chgData name="Stack Simplify" userId="30f9c473cae68561" providerId="LiveId" clId="{DC827B05-11C0-2440-8382-553EBF7AC0D0}" dt="2021-03-03T07:36:50.277" v="4247" actId="1076"/>
          <ac:spMkLst>
            <pc:docMk/>
            <pc:sldMk cId="2596636010" sldId="1544"/>
            <ac:spMk id="68" creationId="{6AC8BA7B-4A59-8C47-A8A6-7ADB53ABFBC1}"/>
          </ac:spMkLst>
        </pc:spChg>
        <pc:spChg chg="add mod">
          <ac:chgData name="Stack Simplify" userId="30f9c473cae68561" providerId="LiveId" clId="{DC827B05-11C0-2440-8382-553EBF7AC0D0}" dt="2021-03-03T07:36:49.911" v="4246" actId="1076"/>
          <ac:spMkLst>
            <pc:docMk/>
            <pc:sldMk cId="2596636010" sldId="1544"/>
            <ac:spMk id="69" creationId="{DACDC4FB-F593-ED4C-8AC7-8808C0C9230E}"/>
          </ac:spMkLst>
        </pc:spChg>
        <pc:spChg chg="add mod">
          <ac:chgData name="Stack Simplify" userId="30f9c473cae68561" providerId="LiveId" clId="{DC827B05-11C0-2440-8382-553EBF7AC0D0}" dt="2021-03-03T07:36:49.606" v="4245" actId="1076"/>
          <ac:spMkLst>
            <pc:docMk/>
            <pc:sldMk cId="2596636010" sldId="1544"/>
            <ac:spMk id="70" creationId="{78E31F2F-A715-5346-BE32-972CCDA804D5}"/>
          </ac:spMkLst>
        </pc:spChg>
        <pc:spChg chg="mod">
          <ac:chgData name="Stack Simplify" userId="30f9c473cae68561" providerId="LiveId" clId="{DC827B05-11C0-2440-8382-553EBF7AC0D0}" dt="2021-03-02T09:33:03.273" v="2569" actId="1076"/>
          <ac:spMkLst>
            <pc:docMk/>
            <pc:sldMk cId="2596636010" sldId="1544"/>
            <ac:spMk id="72" creationId="{D63F5492-CE84-E245-9AF1-B45BC7152B4B}"/>
          </ac:spMkLst>
        </pc:spChg>
        <pc:spChg chg="mod">
          <ac:chgData name="Stack Simplify" userId="30f9c473cae68561" providerId="LiveId" clId="{DC827B05-11C0-2440-8382-553EBF7AC0D0}" dt="2021-03-02T09:33:03.273" v="2569" actId="1076"/>
          <ac:spMkLst>
            <pc:docMk/>
            <pc:sldMk cId="2596636010" sldId="1544"/>
            <ac:spMk id="76" creationId="{C1A4A077-7F37-7449-A1CB-9A0868E9E845}"/>
          </ac:spMkLst>
        </pc:spChg>
        <pc:spChg chg="mod">
          <ac:chgData name="Stack Simplify" userId="30f9c473cae68561" providerId="LiveId" clId="{DC827B05-11C0-2440-8382-553EBF7AC0D0}" dt="2021-03-02T09:33:03.273" v="2569" actId="1076"/>
          <ac:spMkLst>
            <pc:docMk/>
            <pc:sldMk cId="2596636010" sldId="1544"/>
            <ac:spMk id="93" creationId="{FDB0B30D-774E-F045-A6FA-4DEFF597D5AA}"/>
          </ac:spMkLst>
        </pc:spChg>
        <pc:picChg chg="del">
          <ac:chgData name="Stack Simplify" userId="30f9c473cae68561" providerId="LiveId" clId="{DC827B05-11C0-2440-8382-553EBF7AC0D0}" dt="2021-03-02T09:20:04.182" v="2029" actId="478"/>
          <ac:picMkLst>
            <pc:docMk/>
            <pc:sldMk cId="2596636010" sldId="1544"/>
            <ac:picMk id="6" creationId="{33C26C28-9282-2B45-BF6A-A02A61B93AC4}"/>
          </ac:picMkLst>
        </pc:picChg>
        <pc:picChg chg="del">
          <ac:chgData name="Stack Simplify" userId="30f9c473cae68561" providerId="LiveId" clId="{DC827B05-11C0-2440-8382-553EBF7AC0D0}" dt="2021-03-02T09:20:04.182" v="2029" actId="478"/>
          <ac:picMkLst>
            <pc:docMk/>
            <pc:sldMk cId="2596636010" sldId="1544"/>
            <ac:picMk id="7" creationId="{F77721F3-BE2E-7747-8884-688B3099877C}"/>
          </ac:picMkLst>
        </pc:picChg>
        <pc:picChg chg="del">
          <ac:chgData name="Stack Simplify" userId="30f9c473cae68561" providerId="LiveId" clId="{DC827B05-11C0-2440-8382-553EBF7AC0D0}" dt="2021-03-02T09:20:04.182" v="2029" actId="478"/>
          <ac:picMkLst>
            <pc:docMk/>
            <pc:sldMk cId="2596636010" sldId="1544"/>
            <ac:picMk id="8" creationId="{5AF00589-6FD2-1D45-8A09-11099DFD89A5}"/>
          </ac:picMkLst>
        </pc:picChg>
        <pc:picChg chg="del">
          <ac:chgData name="Stack Simplify" userId="30f9c473cae68561" providerId="LiveId" clId="{DC827B05-11C0-2440-8382-553EBF7AC0D0}" dt="2021-03-02T09:20:04.182" v="2029" actId="478"/>
          <ac:picMkLst>
            <pc:docMk/>
            <pc:sldMk cId="2596636010" sldId="1544"/>
            <ac:picMk id="10" creationId="{AFF1AAF3-2076-8041-87B0-93E1199BE1DC}"/>
          </ac:picMkLst>
        </pc:picChg>
        <pc:picChg chg="del">
          <ac:chgData name="Stack Simplify" userId="30f9c473cae68561" providerId="LiveId" clId="{DC827B05-11C0-2440-8382-553EBF7AC0D0}" dt="2021-03-02T09:20:04.182" v="2029" actId="478"/>
          <ac:picMkLst>
            <pc:docMk/>
            <pc:sldMk cId="2596636010" sldId="1544"/>
            <ac:picMk id="12" creationId="{F3EF801A-CB36-9344-A63F-37BE9F3EFC8D}"/>
          </ac:picMkLst>
        </pc:picChg>
        <pc:picChg chg="del">
          <ac:chgData name="Stack Simplify" userId="30f9c473cae68561" providerId="LiveId" clId="{DC827B05-11C0-2440-8382-553EBF7AC0D0}" dt="2021-03-02T09:20:04.182" v="2029" actId="478"/>
          <ac:picMkLst>
            <pc:docMk/>
            <pc:sldMk cId="2596636010" sldId="1544"/>
            <ac:picMk id="27" creationId="{0AB7F235-31A4-6D44-90F1-897C61CA8290}"/>
          </ac:picMkLst>
        </pc:picChg>
        <pc:picChg chg="mod">
          <ac:chgData name="Stack Simplify" userId="30f9c473cae68561" providerId="LiveId" clId="{DC827B05-11C0-2440-8382-553EBF7AC0D0}" dt="2021-03-02T09:33:03.273" v="2569" actId="1076"/>
          <ac:picMkLst>
            <pc:docMk/>
            <pc:sldMk cId="2596636010" sldId="1544"/>
            <ac:picMk id="44" creationId="{A86FCF13-1F1D-FC47-90B7-DEE09106E803}"/>
          </ac:picMkLst>
        </pc:picChg>
        <pc:picChg chg="mod">
          <ac:chgData name="Stack Simplify" userId="30f9c473cae68561" providerId="LiveId" clId="{DC827B05-11C0-2440-8382-553EBF7AC0D0}" dt="2021-03-02T09:33:03.273" v="2569" actId="1076"/>
          <ac:picMkLst>
            <pc:docMk/>
            <pc:sldMk cId="2596636010" sldId="1544"/>
            <ac:picMk id="45" creationId="{863347B7-8DD3-0740-A233-BB43F1FE9EAC}"/>
          </ac:picMkLst>
        </pc:picChg>
        <pc:picChg chg="mod">
          <ac:chgData name="Stack Simplify" userId="30f9c473cae68561" providerId="LiveId" clId="{DC827B05-11C0-2440-8382-553EBF7AC0D0}" dt="2021-03-02T09:33:03.273" v="2569" actId="1076"/>
          <ac:picMkLst>
            <pc:docMk/>
            <pc:sldMk cId="2596636010" sldId="1544"/>
            <ac:picMk id="46" creationId="{7D89CE3A-8BCD-DB47-9189-F123A81E5DFC}"/>
          </ac:picMkLst>
        </pc:picChg>
        <pc:picChg chg="mod">
          <ac:chgData name="Stack Simplify" userId="30f9c473cae68561" providerId="LiveId" clId="{DC827B05-11C0-2440-8382-553EBF7AC0D0}" dt="2021-03-02T09:33:03.273" v="2569" actId="1076"/>
          <ac:picMkLst>
            <pc:docMk/>
            <pc:sldMk cId="2596636010" sldId="1544"/>
            <ac:picMk id="47" creationId="{194981EC-AEE2-F445-BD4A-D4F7F70F3D1F}"/>
          </ac:picMkLst>
        </pc:picChg>
        <pc:picChg chg="mod">
          <ac:chgData name="Stack Simplify" userId="30f9c473cae68561" providerId="LiveId" clId="{DC827B05-11C0-2440-8382-553EBF7AC0D0}" dt="2021-03-02T09:33:03.273" v="2569" actId="1076"/>
          <ac:picMkLst>
            <pc:docMk/>
            <pc:sldMk cId="2596636010" sldId="1544"/>
            <ac:picMk id="48" creationId="{E58001CC-E33C-DD46-9400-7ED5075F074B}"/>
          </ac:picMkLst>
        </pc:picChg>
        <pc:picChg chg="mod">
          <ac:chgData name="Stack Simplify" userId="30f9c473cae68561" providerId="LiveId" clId="{DC827B05-11C0-2440-8382-553EBF7AC0D0}" dt="2021-03-02T09:33:03.273" v="2569" actId="1076"/>
          <ac:picMkLst>
            <pc:docMk/>
            <pc:sldMk cId="2596636010" sldId="1544"/>
            <ac:picMk id="57" creationId="{81706A98-250B-1247-8B3A-B0A04C5F30FC}"/>
          </ac:picMkLst>
        </pc:picChg>
        <pc:picChg chg="add mod">
          <ac:chgData name="Stack Simplify" userId="30f9c473cae68561" providerId="LiveId" clId="{DC827B05-11C0-2440-8382-553EBF7AC0D0}" dt="2021-03-02T09:33:03.273" v="2569" actId="1076"/>
          <ac:picMkLst>
            <pc:docMk/>
            <pc:sldMk cId="2596636010" sldId="1544"/>
            <ac:picMk id="61" creationId="{97257660-A2DF-9446-AD75-4A5EDF78B95D}"/>
          </ac:picMkLst>
        </pc:picChg>
        <pc:picChg chg="mod">
          <ac:chgData name="Stack Simplify" userId="30f9c473cae68561" providerId="LiveId" clId="{DC827B05-11C0-2440-8382-553EBF7AC0D0}" dt="2021-03-02T09:33:03.273" v="2569" actId="1076"/>
          <ac:picMkLst>
            <pc:docMk/>
            <pc:sldMk cId="2596636010" sldId="1544"/>
            <ac:picMk id="71" creationId="{8FBEA617-089B-B348-95DA-FFE20FB8287B}"/>
          </ac:picMkLst>
        </pc:picChg>
        <pc:picChg chg="mod">
          <ac:chgData name="Stack Simplify" userId="30f9c473cae68561" providerId="LiveId" clId="{DC827B05-11C0-2440-8382-553EBF7AC0D0}" dt="2021-03-02T09:33:03.273" v="2569" actId="1076"/>
          <ac:picMkLst>
            <pc:docMk/>
            <pc:sldMk cId="2596636010" sldId="1544"/>
            <ac:picMk id="74" creationId="{FF443480-0B14-584D-9E65-325180819751}"/>
          </ac:picMkLst>
        </pc:picChg>
        <pc:picChg chg="mod">
          <ac:chgData name="Stack Simplify" userId="30f9c473cae68561" providerId="LiveId" clId="{DC827B05-11C0-2440-8382-553EBF7AC0D0}" dt="2021-03-02T09:33:03.273" v="2569" actId="1076"/>
          <ac:picMkLst>
            <pc:docMk/>
            <pc:sldMk cId="2596636010" sldId="1544"/>
            <ac:picMk id="92" creationId="{F7EDB7E2-09B5-D342-8EAF-F3482AA90387}"/>
          </ac:picMkLst>
        </pc:picChg>
        <pc:cxnChg chg="del">
          <ac:chgData name="Stack Simplify" userId="30f9c473cae68561" providerId="LiveId" clId="{DC827B05-11C0-2440-8382-553EBF7AC0D0}" dt="2021-03-02T09:20:12.608" v="2032" actId="478"/>
          <ac:cxnSpMkLst>
            <pc:docMk/>
            <pc:sldMk cId="2596636010" sldId="1544"/>
            <ac:cxnSpMk id="23" creationId="{0DAA2D39-BA32-A241-83FC-78752717C7FD}"/>
          </ac:cxnSpMkLst>
        </pc:cxnChg>
        <pc:cxnChg chg="del mod">
          <ac:chgData name="Stack Simplify" userId="30f9c473cae68561" providerId="LiveId" clId="{DC827B05-11C0-2440-8382-553EBF7AC0D0}" dt="2021-03-02T09:20:04.182" v="2029" actId="478"/>
          <ac:cxnSpMkLst>
            <pc:docMk/>
            <pc:sldMk cId="2596636010" sldId="1544"/>
            <ac:cxnSpMk id="30" creationId="{5DD37A13-D48C-444C-9203-60E51A314266}"/>
          </ac:cxnSpMkLst>
        </pc:cxnChg>
        <pc:cxnChg chg="del">
          <ac:chgData name="Stack Simplify" userId="30f9c473cae68561" providerId="LiveId" clId="{DC827B05-11C0-2440-8382-553EBF7AC0D0}" dt="2021-03-02T09:20:04.182" v="2029" actId="478"/>
          <ac:cxnSpMkLst>
            <pc:docMk/>
            <pc:sldMk cId="2596636010" sldId="1544"/>
            <ac:cxnSpMk id="31" creationId="{546B68C8-FD34-3646-9FAF-07CE870280FD}"/>
          </ac:cxnSpMkLst>
        </pc:cxnChg>
        <pc:cxnChg chg="del">
          <ac:chgData name="Stack Simplify" userId="30f9c473cae68561" providerId="LiveId" clId="{DC827B05-11C0-2440-8382-553EBF7AC0D0}" dt="2021-03-02T09:20:04.182" v="2029" actId="478"/>
          <ac:cxnSpMkLst>
            <pc:docMk/>
            <pc:sldMk cId="2596636010" sldId="1544"/>
            <ac:cxnSpMk id="32" creationId="{2CCBF87E-C4B4-354D-9E49-B8A1829A7D4F}"/>
          </ac:cxnSpMkLst>
        </pc:cxnChg>
        <pc:cxnChg chg="del">
          <ac:chgData name="Stack Simplify" userId="30f9c473cae68561" providerId="LiveId" clId="{DC827B05-11C0-2440-8382-553EBF7AC0D0}" dt="2021-03-02T09:20:04.182" v="2029" actId="478"/>
          <ac:cxnSpMkLst>
            <pc:docMk/>
            <pc:sldMk cId="2596636010" sldId="1544"/>
            <ac:cxnSpMk id="33" creationId="{D5B2F8A0-F7B4-624D-923D-A968DEB69B99}"/>
          </ac:cxnSpMkLst>
        </pc:cxnChg>
        <pc:cxnChg chg="del">
          <ac:chgData name="Stack Simplify" userId="30f9c473cae68561" providerId="LiveId" clId="{DC827B05-11C0-2440-8382-553EBF7AC0D0}" dt="2021-03-02T09:20:04.182" v="2029" actId="478"/>
          <ac:cxnSpMkLst>
            <pc:docMk/>
            <pc:sldMk cId="2596636010" sldId="1544"/>
            <ac:cxnSpMk id="36" creationId="{2423993A-C77C-4B42-B846-06198C4247AD}"/>
          </ac:cxnSpMkLst>
        </pc:cxnChg>
        <pc:cxnChg chg="del">
          <ac:chgData name="Stack Simplify" userId="30f9c473cae68561" providerId="LiveId" clId="{DC827B05-11C0-2440-8382-553EBF7AC0D0}" dt="2021-03-02T09:20:04.182" v="2029" actId="478"/>
          <ac:cxnSpMkLst>
            <pc:docMk/>
            <pc:sldMk cId="2596636010" sldId="1544"/>
            <ac:cxnSpMk id="38" creationId="{ED7B4EFE-1105-7A4B-ACFE-5C972A7855E5}"/>
          </ac:cxnSpMkLst>
        </pc:cxnChg>
        <pc:cxnChg chg="del">
          <ac:chgData name="Stack Simplify" userId="30f9c473cae68561" providerId="LiveId" clId="{DC827B05-11C0-2440-8382-553EBF7AC0D0}" dt="2021-03-02T09:20:04.182" v="2029" actId="478"/>
          <ac:cxnSpMkLst>
            <pc:docMk/>
            <pc:sldMk cId="2596636010" sldId="1544"/>
            <ac:cxnSpMk id="42" creationId="{BAAAE02D-BB46-D54B-80AC-EFC0ADBBAEFA}"/>
          </ac:cxnSpMkLst>
        </pc:cxnChg>
        <pc:cxnChg chg="del">
          <ac:chgData name="Stack Simplify" userId="30f9c473cae68561" providerId="LiveId" clId="{DC827B05-11C0-2440-8382-553EBF7AC0D0}" dt="2021-03-02T09:20:04.182" v="2029" actId="478"/>
          <ac:cxnSpMkLst>
            <pc:docMk/>
            <pc:sldMk cId="2596636010" sldId="1544"/>
            <ac:cxnSpMk id="43" creationId="{3BC541A0-C6A0-B448-81B1-76B1D2174271}"/>
          </ac:cxnSpMkLst>
        </pc:cxnChg>
        <pc:cxnChg chg="mod">
          <ac:chgData name="Stack Simplify" userId="30f9c473cae68561" providerId="LiveId" clId="{DC827B05-11C0-2440-8382-553EBF7AC0D0}" dt="2021-03-02T09:33:03.273" v="2569" actId="1076"/>
          <ac:cxnSpMkLst>
            <pc:docMk/>
            <pc:sldMk cId="2596636010" sldId="1544"/>
            <ac:cxnSpMk id="59" creationId="{F3DD6F06-A42B-A047-AC73-83C9B03CAD09}"/>
          </ac:cxnSpMkLst>
        </pc:cxnChg>
        <pc:cxnChg chg="mod">
          <ac:chgData name="Stack Simplify" userId="30f9c473cae68561" providerId="LiveId" clId="{DC827B05-11C0-2440-8382-553EBF7AC0D0}" dt="2021-03-02T09:33:03.273" v="2569" actId="1076"/>
          <ac:cxnSpMkLst>
            <pc:docMk/>
            <pc:sldMk cId="2596636010" sldId="1544"/>
            <ac:cxnSpMk id="62" creationId="{5A08BBF4-94BE-1F45-9BF5-7C7C72816DFA}"/>
          </ac:cxnSpMkLst>
        </pc:cxnChg>
        <pc:cxnChg chg="mod">
          <ac:chgData name="Stack Simplify" userId="30f9c473cae68561" providerId="LiveId" clId="{DC827B05-11C0-2440-8382-553EBF7AC0D0}" dt="2021-03-02T09:33:03.273" v="2569" actId="1076"/>
          <ac:cxnSpMkLst>
            <pc:docMk/>
            <pc:sldMk cId="2596636010" sldId="1544"/>
            <ac:cxnSpMk id="73" creationId="{D0442913-D32F-FE40-BBC1-EF7A3D98477B}"/>
          </ac:cxnSpMkLst>
        </pc:cxnChg>
        <pc:cxnChg chg="mod">
          <ac:chgData name="Stack Simplify" userId="30f9c473cae68561" providerId="LiveId" clId="{DC827B05-11C0-2440-8382-553EBF7AC0D0}" dt="2021-03-02T09:33:03.273" v="2569" actId="1076"/>
          <ac:cxnSpMkLst>
            <pc:docMk/>
            <pc:sldMk cId="2596636010" sldId="1544"/>
            <ac:cxnSpMk id="75" creationId="{9FF4E22B-F97E-D04A-BA55-AB5C75F14CC1}"/>
          </ac:cxnSpMkLst>
        </pc:cxnChg>
        <pc:cxnChg chg="mod">
          <ac:chgData name="Stack Simplify" userId="30f9c473cae68561" providerId="LiveId" clId="{DC827B05-11C0-2440-8382-553EBF7AC0D0}" dt="2021-03-02T09:33:03.273" v="2569" actId="1076"/>
          <ac:cxnSpMkLst>
            <pc:docMk/>
            <pc:sldMk cId="2596636010" sldId="1544"/>
            <ac:cxnSpMk id="80" creationId="{5F08CCF4-7A5D-494C-A3B0-735656E29076}"/>
          </ac:cxnSpMkLst>
        </pc:cxnChg>
        <pc:cxnChg chg="mod">
          <ac:chgData name="Stack Simplify" userId="30f9c473cae68561" providerId="LiveId" clId="{DC827B05-11C0-2440-8382-553EBF7AC0D0}" dt="2021-03-02T09:33:03.273" v="2569" actId="1076"/>
          <ac:cxnSpMkLst>
            <pc:docMk/>
            <pc:sldMk cId="2596636010" sldId="1544"/>
            <ac:cxnSpMk id="81" creationId="{8A94C356-7ED7-5F4C-9E85-3F048D9D486C}"/>
          </ac:cxnSpMkLst>
        </pc:cxnChg>
        <pc:cxnChg chg="mod">
          <ac:chgData name="Stack Simplify" userId="30f9c473cae68561" providerId="LiveId" clId="{DC827B05-11C0-2440-8382-553EBF7AC0D0}" dt="2021-03-02T09:33:03.273" v="2569" actId="1076"/>
          <ac:cxnSpMkLst>
            <pc:docMk/>
            <pc:sldMk cId="2596636010" sldId="1544"/>
            <ac:cxnSpMk id="82" creationId="{7ECD4DE5-220C-4749-8A96-91ED4DDDBDBB}"/>
          </ac:cxnSpMkLst>
        </pc:cxnChg>
        <pc:cxnChg chg="mod">
          <ac:chgData name="Stack Simplify" userId="30f9c473cae68561" providerId="LiveId" clId="{DC827B05-11C0-2440-8382-553EBF7AC0D0}" dt="2021-03-02T09:33:03.273" v="2569" actId="1076"/>
          <ac:cxnSpMkLst>
            <pc:docMk/>
            <pc:sldMk cId="2596636010" sldId="1544"/>
            <ac:cxnSpMk id="94" creationId="{B5F279B6-FC94-AF4E-8485-02DA33F5AB44}"/>
          </ac:cxnSpMkLst>
        </pc:cxnChg>
        <pc:cxnChg chg="mod">
          <ac:chgData name="Stack Simplify" userId="30f9c473cae68561" providerId="LiveId" clId="{DC827B05-11C0-2440-8382-553EBF7AC0D0}" dt="2021-03-02T09:33:03.273" v="2569" actId="1076"/>
          <ac:cxnSpMkLst>
            <pc:docMk/>
            <pc:sldMk cId="2596636010" sldId="1544"/>
            <ac:cxnSpMk id="97" creationId="{76364FF6-3F7B-2643-A9AE-504E0A7B8FAA}"/>
          </ac:cxnSpMkLst>
        </pc:cxnChg>
      </pc:sldChg>
      <pc:sldChg chg="addSp delSp modSp new mod modAnim">
        <pc:chgData name="Stack Simplify" userId="30f9c473cae68561" providerId="LiveId" clId="{DC827B05-11C0-2440-8382-553EBF7AC0D0}" dt="2021-03-02T09:42:51.975" v="2826"/>
        <pc:sldMkLst>
          <pc:docMk/>
          <pc:sldMk cId="3811489274" sldId="1545"/>
        </pc:sldMkLst>
        <pc:spChg chg="del">
          <ac:chgData name="Stack Simplify" userId="30f9c473cae68561" providerId="LiveId" clId="{DC827B05-11C0-2440-8382-553EBF7AC0D0}" dt="2021-03-02T09:38:33.058" v="2713" actId="478"/>
          <ac:spMkLst>
            <pc:docMk/>
            <pc:sldMk cId="3811489274" sldId="1545"/>
            <ac:spMk id="3" creationId="{18C246E3-1BF8-0144-A615-2422E8944131}"/>
          </ac:spMkLst>
        </pc:spChg>
        <pc:spChg chg="mod">
          <ac:chgData name="Stack Simplify" userId="30f9c473cae68561" providerId="LiveId" clId="{DC827B05-11C0-2440-8382-553EBF7AC0D0}" dt="2021-03-02T09:39:31.135" v="2760" actId="1076"/>
          <ac:spMkLst>
            <pc:docMk/>
            <pc:sldMk cId="3811489274" sldId="1545"/>
            <ac:spMk id="4" creationId="{F53F95D0-5D06-8A40-80ED-68C076056187}"/>
          </ac:spMkLst>
        </pc:spChg>
        <pc:spChg chg="add mod">
          <ac:chgData name="Stack Simplify" userId="30f9c473cae68561" providerId="LiveId" clId="{DC827B05-11C0-2440-8382-553EBF7AC0D0}" dt="2021-03-02T09:40:17.441" v="2770" actId="255"/>
          <ac:spMkLst>
            <pc:docMk/>
            <pc:sldMk cId="3811489274" sldId="1545"/>
            <ac:spMk id="5" creationId="{9FF95D12-1A24-9D4A-996E-1E2AFB28BD77}"/>
          </ac:spMkLst>
        </pc:spChg>
        <pc:spChg chg="add mod">
          <ac:chgData name="Stack Simplify" userId="30f9c473cae68561" providerId="LiveId" clId="{DC827B05-11C0-2440-8382-553EBF7AC0D0}" dt="2021-03-02T09:41:03.780" v="2774" actId="14100"/>
          <ac:spMkLst>
            <pc:docMk/>
            <pc:sldMk cId="3811489274" sldId="1545"/>
            <ac:spMk id="6" creationId="{CD03A193-4FE0-9048-AC56-FF339D98B722}"/>
          </ac:spMkLst>
        </pc:spChg>
        <pc:spChg chg="add mod">
          <ac:chgData name="Stack Simplify" userId="30f9c473cae68561" providerId="LiveId" clId="{DC827B05-11C0-2440-8382-553EBF7AC0D0}" dt="2021-03-02T09:41:03.780" v="2774" actId="14100"/>
          <ac:spMkLst>
            <pc:docMk/>
            <pc:sldMk cId="3811489274" sldId="1545"/>
            <ac:spMk id="7" creationId="{E9A140C2-1415-1943-B530-66CCD03AF48E}"/>
          </ac:spMkLst>
        </pc:spChg>
        <pc:spChg chg="add mod">
          <ac:chgData name="Stack Simplify" userId="30f9c473cae68561" providerId="LiveId" clId="{DC827B05-11C0-2440-8382-553EBF7AC0D0}" dt="2021-03-02T09:41:27.673" v="2793" actId="1076"/>
          <ac:spMkLst>
            <pc:docMk/>
            <pc:sldMk cId="3811489274" sldId="1545"/>
            <ac:spMk id="9" creationId="{3C2A2968-E569-8643-BD1C-15B79BE68C24}"/>
          </ac:spMkLst>
        </pc:spChg>
        <pc:spChg chg="add mod">
          <ac:chgData name="Stack Simplify" userId="30f9c473cae68561" providerId="LiveId" clId="{DC827B05-11C0-2440-8382-553EBF7AC0D0}" dt="2021-03-02T09:42:13.574" v="2822" actId="1076"/>
          <ac:spMkLst>
            <pc:docMk/>
            <pc:sldMk cId="3811489274" sldId="1545"/>
            <ac:spMk id="11" creationId="{9FAC0D7C-5D9C-2340-AB0A-62D61338E739}"/>
          </ac:spMkLst>
        </pc:spChg>
        <pc:picChg chg="add mod">
          <ac:chgData name="Stack Simplify" userId="30f9c473cae68561" providerId="LiveId" clId="{DC827B05-11C0-2440-8382-553EBF7AC0D0}" dt="2021-03-02T09:41:16.543" v="2778" actId="1076"/>
          <ac:picMkLst>
            <pc:docMk/>
            <pc:sldMk cId="3811489274" sldId="1545"/>
            <ac:picMk id="8" creationId="{47F0E247-F6F9-3748-9181-295991E7F1A3}"/>
          </ac:picMkLst>
        </pc:picChg>
        <pc:picChg chg="add mod">
          <ac:chgData name="Stack Simplify" userId="30f9c473cae68561" providerId="LiveId" clId="{DC827B05-11C0-2440-8382-553EBF7AC0D0}" dt="2021-03-02T09:42:13.574" v="2822" actId="1076"/>
          <ac:picMkLst>
            <pc:docMk/>
            <pc:sldMk cId="3811489274" sldId="1545"/>
            <ac:picMk id="10" creationId="{F5E2F23C-5516-E348-AD85-2F82C85DFAFA}"/>
          </ac:picMkLst>
        </pc:picChg>
      </pc:sldChg>
      <pc:sldChg chg="addSp delSp modSp new mod modAnim">
        <pc:chgData name="Stack Simplify" userId="30f9c473cae68561" providerId="LiveId" clId="{DC827B05-11C0-2440-8382-553EBF7AC0D0}" dt="2021-03-03T04:18:35.670" v="4216"/>
        <pc:sldMkLst>
          <pc:docMk/>
          <pc:sldMk cId="771773291" sldId="1546"/>
        </pc:sldMkLst>
        <pc:spChg chg="del">
          <ac:chgData name="Stack Simplify" userId="30f9c473cae68561" providerId="LiveId" clId="{DC827B05-11C0-2440-8382-553EBF7AC0D0}" dt="2021-03-03T03:39:57.910" v="2961" actId="478"/>
          <ac:spMkLst>
            <pc:docMk/>
            <pc:sldMk cId="771773291" sldId="1546"/>
            <ac:spMk id="3" creationId="{31328F16-11A7-2749-BF0A-A45345BA22CE}"/>
          </ac:spMkLst>
        </pc:spChg>
        <pc:spChg chg="mod">
          <ac:chgData name="Stack Simplify" userId="30f9c473cae68561" providerId="LiveId" clId="{DC827B05-11C0-2440-8382-553EBF7AC0D0}" dt="2021-03-03T03:47:36.869" v="3262" actId="1076"/>
          <ac:spMkLst>
            <pc:docMk/>
            <pc:sldMk cId="771773291" sldId="1546"/>
            <ac:spMk id="4" creationId="{2F3FD84A-24F1-3144-B649-3BAD3340D6CE}"/>
          </ac:spMkLst>
        </pc:spChg>
        <pc:spChg chg="add del mod">
          <ac:chgData name="Stack Simplify" userId="30f9c473cae68561" providerId="LiveId" clId="{DC827B05-11C0-2440-8382-553EBF7AC0D0}" dt="2021-03-03T04:06:11.218" v="3993" actId="478"/>
          <ac:spMkLst>
            <pc:docMk/>
            <pc:sldMk cId="771773291" sldId="1546"/>
            <ac:spMk id="5" creationId="{DABC87C4-1244-394F-943E-76F2C0181586}"/>
          </ac:spMkLst>
        </pc:spChg>
        <pc:spChg chg="add mod">
          <ac:chgData name="Stack Simplify" userId="30f9c473cae68561" providerId="LiveId" clId="{DC827B05-11C0-2440-8382-553EBF7AC0D0}" dt="2021-03-03T04:17:20.301" v="4198" actId="2085"/>
          <ac:spMkLst>
            <pc:docMk/>
            <pc:sldMk cId="771773291" sldId="1546"/>
            <ac:spMk id="6" creationId="{22469BDA-E1EC-8E49-BED4-A8CAEC0986A1}"/>
          </ac:spMkLst>
        </pc:spChg>
        <pc:spChg chg="add mod">
          <ac:chgData name="Stack Simplify" userId="30f9c473cae68561" providerId="LiveId" clId="{DC827B05-11C0-2440-8382-553EBF7AC0D0}" dt="2021-03-03T04:17:20.301" v="4198" actId="2085"/>
          <ac:spMkLst>
            <pc:docMk/>
            <pc:sldMk cId="771773291" sldId="1546"/>
            <ac:spMk id="7" creationId="{1CB1E122-6A4A-794C-B6DB-1BB9E1F0BDED}"/>
          </ac:spMkLst>
        </pc:spChg>
        <pc:spChg chg="add mod">
          <ac:chgData name="Stack Simplify" userId="30f9c473cae68561" providerId="LiveId" clId="{DC827B05-11C0-2440-8382-553EBF7AC0D0}" dt="2021-03-03T04:17:20.301" v="4198" actId="2085"/>
          <ac:spMkLst>
            <pc:docMk/>
            <pc:sldMk cId="771773291" sldId="1546"/>
            <ac:spMk id="8" creationId="{D4830C6D-8BA2-9D4A-AAB0-176381EF0398}"/>
          </ac:spMkLst>
        </pc:spChg>
        <pc:spChg chg="add mod">
          <ac:chgData name="Stack Simplify" userId="30f9c473cae68561" providerId="LiveId" clId="{DC827B05-11C0-2440-8382-553EBF7AC0D0}" dt="2021-03-03T04:17:28.327" v="4200" actId="207"/>
          <ac:spMkLst>
            <pc:docMk/>
            <pc:sldMk cId="771773291" sldId="1546"/>
            <ac:spMk id="9" creationId="{9AF4EB40-2FF8-3040-882C-F4F04E16DC19}"/>
          </ac:spMkLst>
        </pc:spChg>
        <pc:spChg chg="add mod">
          <ac:chgData name="Stack Simplify" userId="30f9c473cae68561" providerId="LiveId" clId="{DC827B05-11C0-2440-8382-553EBF7AC0D0}" dt="2021-03-03T04:17:44.581" v="4204" actId="207"/>
          <ac:spMkLst>
            <pc:docMk/>
            <pc:sldMk cId="771773291" sldId="1546"/>
            <ac:spMk id="10" creationId="{90B8231C-51C1-EC41-A402-C3B9B1F42BDB}"/>
          </ac:spMkLst>
        </pc:spChg>
        <pc:spChg chg="add mod">
          <ac:chgData name="Stack Simplify" userId="30f9c473cae68561" providerId="LiveId" clId="{DC827B05-11C0-2440-8382-553EBF7AC0D0}" dt="2021-03-03T04:17:31.567" v="4201" actId="207"/>
          <ac:spMkLst>
            <pc:docMk/>
            <pc:sldMk cId="771773291" sldId="1546"/>
            <ac:spMk id="11" creationId="{CC396CF0-DD00-E441-8606-E5026CDEE572}"/>
          </ac:spMkLst>
        </pc:spChg>
        <pc:spChg chg="add mod">
          <ac:chgData name="Stack Simplify" userId="30f9c473cae68561" providerId="LiveId" clId="{DC827B05-11C0-2440-8382-553EBF7AC0D0}" dt="2021-03-03T04:17:34.328" v="4202" actId="207"/>
          <ac:spMkLst>
            <pc:docMk/>
            <pc:sldMk cId="771773291" sldId="1546"/>
            <ac:spMk id="12" creationId="{6507CE1F-81CB-7F44-9322-0B49AEF2EBBB}"/>
          </ac:spMkLst>
        </pc:spChg>
      </pc:sldChg>
      <pc:sldChg chg="addSp delSp modSp add mod modAnim">
        <pc:chgData name="Stack Simplify" userId="30f9c473cae68561" providerId="LiveId" clId="{DC827B05-11C0-2440-8382-553EBF7AC0D0}" dt="2021-03-03T04:20:13.550" v="4234"/>
        <pc:sldMkLst>
          <pc:docMk/>
          <pc:sldMk cId="1068046594" sldId="1547"/>
        </pc:sldMkLst>
        <pc:spChg chg="add del">
          <ac:chgData name="Stack Simplify" userId="30f9c473cae68561" providerId="LiveId" clId="{DC827B05-11C0-2440-8382-553EBF7AC0D0}" dt="2021-03-03T03:50:38.382" v="3274" actId="478"/>
          <ac:spMkLst>
            <pc:docMk/>
            <pc:sldMk cId="1068046594" sldId="1547"/>
            <ac:spMk id="3" creationId="{6B0CF6C8-66B7-5C4C-A0BE-97FBA021FC47}"/>
          </ac:spMkLst>
        </pc:spChg>
        <pc:spChg chg="mod">
          <ac:chgData name="Stack Simplify" userId="30f9c473cae68561" providerId="LiveId" clId="{DC827B05-11C0-2440-8382-553EBF7AC0D0}" dt="2021-03-03T04:10:55.258" v="4064" actId="207"/>
          <ac:spMkLst>
            <pc:docMk/>
            <pc:sldMk cId="1068046594" sldId="1547"/>
            <ac:spMk id="5" creationId="{DABC87C4-1244-394F-943E-76F2C0181586}"/>
          </ac:spMkLst>
        </pc:spChg>
        <pc:spChg chg="del">
          <ac:chgData name="Stack Simplify" userId="30f9c473cae68561" providerId="LiveId" clId="{DC827B05-11C0-2440-8382-553EBF7AC0D0}" dt="2021-03-03T03:50:20.751" v="3272" actId="478"/>
          <ac:spMkLst>
            <pc:docMk/>
            <pc:sldMk cId="1068046594" sldId="1547"/>
            <ac:spMk id="6" creationId="{22469BDA-E1EC-8E49-BED4-A8CAEC0986A1}"/>
          </ac:spMkLst>
        </pc:spChg>
        <pc:spChg chg="del">
          <ac:chgData name="Stack Simplify" userId="30f9c473cae68561" providerId="LiveId" clId="{DC827B05-11C0-2440-8382-553EBF7AC0D0}" dt="2021-03-03T03:50:20.751" v="3272" actId="478"/>
          <ac:spMkLst>
            <pc:docMk/>
            <pc:sldMk cId="1068046594" sldId="1547"/>
            <ac:spMk id="7" creationId="{1CB1E122-6A4A-794C-B6DB-1BB9E1F0BDED}"/>
          </ac:spMkLst>
        </pc:spChg>
        <pc:spChg chg="del">
          <ac:chgData name="Stack Simplify" userId="30f9c473cae68561" providerId="LiveId" clId="{DC827B05-11C0-2440-8382-553EBF7AC0D0}" dt="2021-03-03T03:50:20.751" v="3272" actId="478"/>
          <ac:spMkLst>
            <pc:docMk/>
            <pc:sldMk cId="1068046594" sldId="1547"/>
            <ac:spMk id="8" creationId="{D4830C6D-8BA2-9D4A-AAB0-176381EF0398}"/>
          </ac:spMkLst>
        </pc:spChg>
        <pc:spChg chg="del">
          <ac:chgData name="Stack Simplify" userId="30f9c473cae68561" providerId="LiveId" clId="{DC827B05-11C0-2440-8382-553EBF7AC0D0}" dt="2021-03-03T03:50:20.751" v="3272" actId="478"/>
          <ac:spMkLst>
            <pc:docMk/>
            <pc:sldMk cId="1068046594" sldId="1547"/>
            <ac:spMk id="9" creationId="{9AF4EB40-2FF8-3040-882C-F4F04E16DC19}"/>
          </ac:spMkLst>
        </pc:spChg>
        <pc:spChg chg="del">
          <ac:chgData name="Stack Simplify" userId="30f9c473cae68561" providerId="LiveId" clId="{DC827B05-11C0-2440-8382-553EBF7AC0D0}" dt="2021-03-03T03:50:20.751" v="3272" actId="478"/>
          <ac:spMkLst>
            <pc:docMk/>
            <pc:sldMk cId="1068046594" sldId="1547"/>
            <ac:spMk id="10" creationId="{90B8231C-51C1-EC41-A402-C3B9B1F42BDB}"/>
          </ac:spMkLst>
        </pc:spChg>
        <pc:spChg chg="del">
          <ac:chgData name="Stack Simplify" userId="30f9c473cae68561" providerId="LiveId" clId="{DC827B05-11C0-2440-8382-553EBF7AC0D0}" dt="2021-03-03T03:50:20.751" v="3272" actId="478"/>
          <ac:spMkLst>
            <pc:docMk/>
            <pc:sldMk cId="1068046594" sldId="1547"/>
            <ac:spMk id="11" creationId="{CC396CF0-DD00-E441-8606-E5026CDEE572}"/>
          </ac:spMkLst>
        </pc:spChg>
        <pc:spChg chg="del">
          <ac:chgData name="Stack Simplify" userId="30f9c473cae68561" providerId="LiveId" clId="{DC827B05-11C0-2440-8382-553EBF7AC0D0}" dt="2021-03-03T03:50:20.751" v="3272" actId="478"/>
          <ac:spMkLst>
            <pc:docMk/>
            <pc:sldMk cId="1068046594" sldId="1547"/>
            <ac:spMk id="12" creationId="{6507CE1F-81CB-7F44-9322-0B49AEF2EBBB}"/>
          </ac:spMkLst>
        </pc:spChg>
        <pc:spChg chg="add mod">
          <ac:chgData name="Stack Simplify" userId="30f9c473cae68561" providerId="LiveId" clId="{DC827B05-11C0-2440-8382-553EBF7AC0D0}" dt="2021-03-03T04:09:57.166" v="4051" actId="207"/>
          <ac:spMkLst>
            <pc:docMk/>
            <pc:sldMk cId="1068046594" sldId="1547"/>
            <ac:spMk id="13" creationId="{EED58ECD-89D5-A842-8EB7-18D5899F269A}"/>
          </ac:spMkLst>
        </pc:spChg>
        <pc:spChg chg="add mod">
          <ac:chgData name="Stack Simplify" userId="30f9c473cae68561" providerId="LiveId" clId="{DC827B05-11C0-2440-8382-553EBF7AC0D0}" dt="2021-03-03T04:10:02.690" v="4052" actId="207"/>
          <ac:spMkLst>
            <pc:docMk/>
            <pc:sldMk cId="1068046594" sldId="1547"/>
            <ac:spMk id="14" creationId="{88CA8350-6827-8A4B-95C9-104241E04D10}"/>
          </ac:spMkLst>
        </pc:spChg>
        <pc:spChg chg="add mod">
          <ac:chgData name="Stack Simplify" userId="30f9c473cae68561" providerId="LiveId" clId="{DC827B05-11C0-2440-8382-553EBF7AC0D0}" dt="2021-03-03T04:10:28.570" v="4058" actId="207"/>
          <ac:spMkLst>
            <pc:docMk/>
            <pc:sldMk cId="1068046594" sldId="1547"/>
            <ac:spMk id="15" creationId="{783028BA-804A-5D4D-8AED-7F18968F3C35}"/>
          </ac:spMkLst>
        </pc:spChg>
        <pc:spChg chg="add mod">
          <ac:chgData name="Stack Simplify" userId="30f9c473cae68561" providerId="LiveId" clId="{DC827B05-11C0-2440-8382-553EBF7AC0D0}" dt="2021-03-03T04:10:42.229" v="4062" actId="207"/>
          <ac:spMkLst>
            <pc:docMk/>
            <pc:sldMk cId="1068046594" sldId="1547"/>
            <ac:spMk id="16" creationId="{6CFB442B-8A35-8F48-8C8B-DD6A4E37B9DF}"/>
          </ac:spMkLst>
        </pc:spChg>
        <pc:spChg chg="add del mod">
          <ac:chgData name="Stack Simplify" userId="30f9c473cae68561" providerId="LiveId" clId="{DC827B05-11C0-2440-8382-553EBF7AC0D0}" dt="2021-03-03T03:55:35.021" v="3583" actId="478"/>
          <ac:spMkLst>
            <pc:docMk/>
            <pc:sldMk cId="1068046594" sldId="1547"/>
            <ac:spMk id="17" creationId="{5EF33932-57CF-5F4E-9591-01C32F41480F}"/>
          </ac:spMkLst>
        </pc:spChg>
        <pc:spChg chg="add del mod">
          <ac:chgData name="Stack Simplify" userId="30f9c473cae68561" providerId="LiveId" clId="{DC827B05-11C0-2440-8382-553EBF7AC0D0}" dt="2021-03-03T03:55:35.021" v="3583" actId="478"/>
          <ac:spMkLst>
            <pc:docMk/>
            <pc:sldMk cId="1068046594" sldId="1547"/>
            <ac:spMk id="18" creationId="{CB861378-E69F-C741-B856-2909001F8150}"/>
          </ac:spMkLst>
        </pc:spChg>
      </pc:sldChg>
      <pc:sldChg chg="addSp delSp modSp add mod modAnim">
        <pc:chgData name="Stack Simplify" userId="30f9c473cae68561" providerId="LiveId" clId="{DC827B05-11C0-2440-8382-553EBF7AC0D0}" dt="2021-03-03T04:19:27.295" v="4229"/>
        <pc:sldMkLst>
          <pc:docMk/>
          <pc:sldMk cId="1142694337" sldId="1548"/>
        </pc:sldMkLst>
        <pc:spChg chg="add mod">
          <ac:chgData name="Stack Simplify" userId="30f9c473cae68561" providerId="LiveId" clId="{DC827B05-11C0-2440-8382-553EBF7AC0D0}" dt="2021-03-03T04:11:45.311" v="4069" actId="255"/>
          <ac:spMkLst>
            <pc:docMk/>
            <pc:sldMk cId="1142694337" sldId="1548"/>
            <ac:spMk id="3" creationId="{B54FF771-E2F3-EB47-B205-92857BEE88CF}"/>
          </ac:spMkLst>
        </pc:spChg>
        <pc:spChg chg="del">
          <ac:chgData name="Stack Simplify" userId="30f9c473cae68561" providerId="LiveId" clId="{DC827B05-11C0-2440-8382-553EBF7AC0D0}" dt="2021-03-03T03:55:39.597" v="3584" actId="478"/>
          <ac:spMkLst>
            <pc:docMk/>
            <pc:sldMk cId="1142694337" sldId="1548"/>
            <ac:spMk id="5" creationId="{DABC87C4-1244-394F-943E-76F2C0181586}"/>
          </ac:spMkLst>
        </pc:spChg>
        <pc:spChg chg="add mod">
          <ac:chgData name="Stack Simplify" userId="30f9c473cae68561" providerId="LiveId" clId="{DC827B05-11C0-2440-8382-553EBF7AC0D0}" dt="2021-03-03T04:16:30.943" v="4191" actId="6549"/>
          <ac:spMkLst>
            <pc:docMk/>
            <pc:sldMk cId="1142694337" sldId="1548"/>
            <ac:spMk id="6" creationId="{61D74A0C-568F-5A4D-9048-E8F0A2AA1A7C}"/>
          </ac:spMkLst>
        </pc:spChg>
        <pc:spChg chg="add mod">
          <ac:chgData name="Stack Simplify" userId="30f9c473cae68561" providerId="LiveId" clId="{DC827B05-11C0-2440-8382-553EBF7AC0D0}" dt="2021-03-03T04:15:00.492" v="4151" actId="207"/>
          <ac:spMkLst>
            <pc:docMk/>
            <pc:sldMk cId="1142694337" sldId="1548"/>
            <ac:spMk id="11" creationId="{15399174-8E73-024D-8BC5-64F02418F290}"/>
          </ac:spMkLst>
        </pc:spChg>
        <pc:spChg chg="del">
          <ac:chgData name="Stack Simplify" userId="30f9c473cae68561" providerId="LiveId" clId="{DC827B05-11C0-2440-8382-553EBF7AC0D0}" dt="2021-03-03T03:55:39.597" v="3584" actId="478"/>
          <ac:spMkLst>
            <pc:docMk/>
            <pc:sldMk cId="1142694337" sldId="1548"/>
            <ac:spMk id="13" creationId="{EED58ECD-89D5-A842-8EB7-18D5899F269A}"/>
          </ac:spMkLst>
        </pc:spChg>
        <pc:spChg chg="del">
          <ac:chgData name="Stack Simplify" userId="30f9c473cae68561" providerId="LiveId" clId="{DC827B05-11C0-2440-8382-553EBF7AC0D0}" dt="2021-03-03T03:55:39.597" v="3584" actId="478"/>
          <ac:spMkLst>
            <pc:docMk/>
            <pc:sldMk cId="1142694337" sldId="1548"/>
            <ac:spMk id="14" creationId="{88CA8350-6827-8A4B-95C9-104241E04D10}"/>
          </ac:spMkLst>
        </pc:spChg>
        <pc:spChg chg="del">
          <ac:chgData name="Stack Simplify" userId="30f9c473cae68561" providerId="LiveId" clId="{DC827B05-11C0-2440-8382-553EBF7AC0D0}" dt="2021-03-03T03:55:39.597" v="3584" actId="478"/>
          <ac:spMkLst>
            <pc:docMk/>
            <pc:sldMk cId="1142694337" sldId="1548"/>
            <ac:spMk id="15" creationId="{783028BA-804A-5D4D-8AED-7F18968F3C35}"/>
          </ac:spMkLst>
        </pc:spChg>
        <pc:spChg chg="del">
          <ac:chgData name="Stack Simplify" userId="30f9c473cae68561" providerId="LiveId" clId="{DC827B05-11C0-2440-8382-553EBF7AC0D0}" dt="2021-03-03T03:55:39.597" v="3584" actId="478"/>
          <ac:spMkLst>
            <pc:docMk/>
            <pc:sldMk cId="1142694337" sldId="1548"/>
            <ac:spMk id="16" creationId="{6CFB442B-8A35-8F48-8C8B-DD6A4E37B9DF}"/>
          </ac:spMkLst>
        </pc:spChg>
        <pc:spChg chg="mod">
          <ac:chgData name="Stack Simplify" userId="30f9c473cae68561" providerId="LiveId" clId="{DC827B05-11C0-2440-8382-553EBF7AC0D0}" dt="2021-03-03T04:11:33.558" v="4066" actId="207"/>
          <ac:spMkLst>
            <pc:docMk/>
            <pc:sldMk cId="1142694337" sldId="1548"/>
            <ac:spMk id="17" creationId="{5EF33932-57CF-5F4E-9591-01C32F41480F}"/>
          </ac:spMkLst>
        </pc:spChg>
        <pc:spChg chg="mod">
          <ac:chgData name="Stack Simplify" userId="30f9c473cae68561" providerId="LiveId" clId="{DC827B05-11C0-2440-8382-553EBF7AC0D0}" dt="2021-03-03T04:12:04.860" v="4072" actId="207"/>
          <ac:spMkLst>
            <pc:docMk/>
            <pc:sldMk cId="1142694337" sldId="1548"/>
            <ac:spMk id="18" creationId="{CB861378-E69F-C741-B856-2909001F8150}"/>
          </ac:spMkLst>
        </pc:spChg>
        <pc:spChg chg="add mod">
          <ac:chgData name="Stack Simplify" userId="30f9c473cae68561" providerId="LiveId" clId="{DC827B05-11C0-2440-8382-553EBF7AC0D0}" dt="2021-03-03T04:15:10.255" v="4153" actId="207"/>
          <ac:spMkLst>
            <pc:docMk/>
            <pc:sldMk cId="1142694337" sldId="1548"/>
            <ac:spMk id="19" creationId="{F15B5320-A87D-D34D-A286-91575F837260}"/>
          </ac:spMkLst>
        </pc:spChg>
        <pc:spChg chg="add mod">
          <ac:chgData name="Stack Simplify" userId="30f9c473cae68561" providerId="LiveId" clId="{DC827B05-11C0-2440-8382-553EBF7AC0D0}" dt="2021-03-03T04:15:26.388" v="4155" actId="207"/>
          <ac:spMkLst>
            <pc:docMk/>
            <pc:sldMk cId="1142694337" sldId="1548"/>
            <ac:spMk id="20" creationId="{1C01FBBD-E780-BA44-9BB9-5BF642BD6C51}"/>
          </ac:spMkLst>
        </pc:spChg>
        <pc:spChg chg="add mod">
          <ac:chgData name="Stack Simplify" userId="30f9c473cae68561" providerId="LiveId" clId="{DC827B05-11C0-2440-8382-553EBF7AC0D0}" dt="2021-03-03T04:15:13.992" v="4154" actId="207"/>
          <ac:spMkLst>
            <pc:docMk/>
            <pc:sldMk cId="1142694337" sldId="1548"/>
            <ac:spMk id="21" creationId="{6390CCD2-9D68-5040-BDAE-29D9B6B556AA}"/>
          </ac:spMkLst>
        </pc:spChg>
        <pc:spChg chg="add mod">
          <ac:chgData name="Stack Simplify" userId="30f9c473cae68561" providerId="LiveId" clId="{DC827B05-11C0-2440-8382-553EBF7AC0D0}" dt="2021-03-03T04:16:14.796" v="4167" actId="207"/>
          <ac:spMkLst>
            <pc:docMk/>
            <pc:sldMk cId="1142694337" sldId="1548"/>
            <ac:spMk id="22" creationId="{A36388E1-9D40-7B4B-9CE6-D7DB18C3C1C9}"/>
          </ac:spMkLst>
        </pc:spChg>
        <pc:spChg chg="add mod">
          <ac:chgData name="Stack Simplify" userId="30f9c473cae68561" providerId="LiveId" clId="{DC827B05-11C0-2440-8382-553EBF7AC0D0}" dt="2021-03-03T04:15:00.492" v="4151" actId="207"/>
          <ac:spMkLst>
            <pc:docMk/>
            <pc:sldMk cId="1142694337" sldId="1548"/>
            <ac:spMk id="23" creationId="{1A627687-E038-BC46-9155-61B79CA6AB5C}"/>
          </ac:spMkLst>
        </pc:spChg>
        <pc:spChg chg="add mod">
          <ac:chgData name="Stack Simplify" userId="30f9c473cae68561" providerId="LiveId" clId="{DC827B05-11C0-2440-8382-553EBF7AC0D0}" dt="2021-03-03T04:16:45.460" v="4193" actId="207"/>
          <ac:spMkLst>
            <pc:docMk/>
            <pc:sldMk cId="1142694337" sldId="1548"/>
            <ac:spMk id="24" creationId="{B1465E6C-B3AC-7843-92E0-7B5D5D6CF0EC}"/>
          </ac:spMkLst>
        </pc:spChg>
        <pc:spChg chg="add mod">
          <ac:chgData name="Stack Simplify" userId="30f9c473cae68561" providerId="LiveId" clId="{DC827B05-11C0-2440-8382-553EBF7AC0D0}" dt="2021-03-03T04:16:53.500" v="4194" actId="207"/>
          <ac:spMkLst>
            <pc:docMk/>
            <pc:sldMk cId="1142694337" sldId="1548"/>
            <ac:spMk id="25" creationId="{4CCC8C2C-1520-D749-B419-9FD41ABFA22F}"/>
          </ac:spMkLst>
        </pc:spChg>
        <pc:spChg chg="add mod">
          <ac:chgData name="Stack Simplify" userId="30f9c473cae68561" providerId="LiveId" clId="{DC827B05-11C0-2440-8382-553EBF7AC0D0}" dt="2021-03-03T04:17:07.012" v="4196" actId="207"/>
          <ac:spMkLst>
            <pc:docMk/>
            <pc:sldMk cId="1142694337" sldId="1548"/>
            <ac:spMk id="26" creationId="{A85B78ED-1E59-E74C-A89A-2FF763F49096}"/>
          </ac:spMkLst>
        </pc:spChg>
        <pc:cxnChg chg="add del mod">
          <ac:chgData name="Stack Simplify" userId="30f9c473cae68561" providerId="LiveId" clId="{DC827B05-11C0-2440-8382-553EBF7AC0D0}" dt="2021-03-03T04:14:08.003" v="4125" actId="478"/>
          <ac:cxnSpMkLst>
            <pc:docMk/>
            <pc:sldMk cId="1142694337" sldId="1548"/>
            <ac:cxnSpMk id="8" creationId="{8A4CB900-D5C9-F54F-8BEC-AFAE6BCDF7F0}"/>
          </ac:cxnSpMkLst>
        </pc:cxnChg>
        <pc:cxnChg chg="add del mod">
          <ac:chgData name="Stack Simplify" userId="30f9c473cae68561" providerId="LiveId" clId="{DC827B05-11C0-2440-8382-553EBF7AC0D0}" dt="2021-03-03T04:14:17.583" v="4127" actId="478"/>
          <ac:cxnSpMkLst>
            <pc:docMk/>
            <pc:sldMk cId="1142694337" sldId="1548"/>
            <ac:cxnSpMk id="10" creationId="{8187FF24-098E-D44F-A899-E988B711494A}"/>
          </ac:cxnSpMkLst>
        </pc:cxnChg>
        <pc:cxnChg chg="add mod">
          <ac:chgData name="Stack Simplify" userId="30f9c473cae68561" providerId="LiveId" clId="{DC827B05-11C0-2440-8382-553EBF7AC0D0}" dt="2021-03-03T04:16:26.749" v="4190" actId="14100"/>
          <ac:cxnSpMkLst>
            <pc:docMk/>
            <pc:sldMk cId="1142694337" sldId="1548"/>
            <ac:cxnSpMk id="27" creationId="{4FAA6B8C-A393-6548-B98B-6856A20B7391}"/>
          </ac:cxnSpMkLst>
        </pc:cxnChg>
      </pc:sldChg>
      <pc:sldChg chg="modSp add mod">
        <pc:chgData name="Stack Simplify" userId="30f9c473cae68561" providerId="LiveId" clId="{DC827B05-11C0-2440-8382-553EBF7AC0D0}" dt="2021-03-03T04:20:48.526" v="4238" actId="1076"/>
        <pc:sldMkLst>
          <pc:docMk/>
          <pc:sldMk cId="2006457582" sldId="1549"/>
        </pc:sldMkLst>
        <pc:spChg chg="mod">
          <ac:chgData name="Stack Simplify" userId="30f9c473cae68561" providerId="LiveId" clId="{DC827B05-11C0-2440-8382-553EBF7AC0D0}" dt="2021-03-03T04:20:48.526" v="4238" actId="1076"/>
          <ac:spMkLst>
            <pc:docMk/>
            <pc:sldMk cId="2006457582" sldId="1549"/>
            <ac:spMk id="8" creationId="{09329F3B-B988-4BA0-9BEA-4847C35EA442}"/>
          </ac:spMkLst>
        </pc:spChg>
      </pc:sldChg>
      <pc:sldChg chg="addSp delSp modSp new mod modAnim">
        <pc:chgData name="Stack Simplify" userId="30f9c473cae68561" providerId="LiveId" clId="{DC827B05-11C0-2440-8382-553EBF7AC0D0}" dt="2021-03-03T07:41:01.990" v="4385"/>
        <pc:sldMkLst>
          <pc:docMk/>
          <pc:sldMk cId="1981814127" sldId="1550"/>
        </pc:sldMkLst>
        <pc:spChg chg="del">
          <ac:chgData name="Stack Simplify" userId="30f9c473cae68561" providerId="LiveId" clId="{DC827B05-11C0-2440-8382-553EBF7AC0D0}" dt="2021-03-03T07:37:45.924" v="4252" actId="478"/>
          <ac:spMkLst>
            <pc:docMk/>
            <pc:sldMk cId="1981814127" sldId="1550"/>
            <ac:spMk id="3" creationId="{AF4C859F-63C9-0848-A87C-9BA058AE4809}"/>
          </ac:spMkLst>
        </pc:spChg>
        <pc:spChg chg="mod">
          <ac:chgData name="Stack Simplify" userId="30f9c473cae68561" providerId="LiveId" clId="{DC827B05-11C0-2440-8382-553EBF7AC0D0}" dt="2021-03-03T07:38:07.563" v="4262" actId="27636"/>
          <ac:spMkLst>
            <pc:docMk/>
            <pc:sldMk cId="1981814127" sldId="1550"/>
            <ac:spMk id="4" creationId="{615CFB28-0ACF-0B45-AC0E-E962B85FDBE1}"/>
          </ac:spMkLst>
        </pc:spChg>
        <pc:spChg chg="add mod">
          <ac:chgData name="Stack Simplify" userId="30f9c473cae68561" providerId="LiveId" clId="{DC827B05-11C0-2440-8382-553EBF7AC0D0}" dt="2021-03-03T07:38:50.047" v="4278" actId="692"/>
          <ac:spMkLst>
            <pc:docMk/>
            <pc:sldMk cId="1981814127" sldId="1550"/>
            <ac:spMk id="6" creationId="{9C5F056F-DB1A-3D48-A4EA-78A177E1F088}"/>
          </ac:spMkLst>
        </pc:spChg>
        <pc:spChg chg="add mod">
          <ac:chgData name="Stack Simplify" userId="30f9c473cae68561" providerId="LiveId" clId="{DC827B05-11C0-2440-8382-553EBF7AC0D0}" dt="2021-03-03T07:39:04.151" v="4282" actId="14100"/>
          <ac:spMkLst>
            <pc:docMk/>
            <pc:sldMk cId="1981814127" sldId="1550"/>
            <ac:spMk id="7" creationId="{8498AED6-76E8-7146-AC92-17C068A723CA}"/>
          </ac:spMkLst>
        </pc:spChg>
        <pc:spChg chg="add mod">
          <ac:chgData name="Stack Simplify" userId="30f9c473cae68561" providerId="LiveId" clId="{DC827B05-11C0-2440-8382-553EBF7AC0D0}" dt="2021-03-03T07:40:36.624" v="4383" actId="14100"/>
          <ac:spMkLst>
            <pc:docMk/>
            <pc:sldMk cId="1981814127" sldId="1550"/>
            <ac:spMk id="8" creationId="{4F7EB031-977F-3546-9AA0-E9E1753E9A7E}"/>
          </ac:spMkLst>
        </pc:spChg>
        <pc:spChg chg="add mod">
          <ac:chgData name="Stack Simplify" userId="30f9c473cae68561" providerId="LiveId" clId="{DC827B05-11C0-2440-8382-553EBF7AC0D0}" dt="2021-03-03T07:40:36.624" v="4383" actId="14100"/>
          <ac:spMkLst>
            <pc:docMk/>
            <pc:sldMk cId="1981814127" sldId="1550"/>
            <ac:spMk id="9" creationId="{F1E65F03-59DC-294B-9D92-9C5FF8DFBBC4}"/>
          </ac:spMkLst>
        </pc:spChg>
        <pc:picChg chg="add mod">
          <ac:chgData name="Stack Simplify" userId="30f9c473cae68561" providerId="LiveId" clId="{DC827B05-11C0-2440-8382-553EBF7AC0D0}" dt="2021-03-03T07:38:14.057" v="4265" actId="1076"/>
          <ac:picMkLst>
            <pc:docMk/>
            <pc:sldMk cId="1981814127" sldId="1550"/>
            <ac:picMk id="5" creationId="{290F723C-8E65-DE40-AAC0-EF1F5B3C21C3}"/>
          </ac:picMkLst>
        </pc:picChg>
        <pc:cxnChg chg="add mod">
          <ac:chgData name="Stack Simplify" userId="30f9c473cae68561" providerId="LiveId" clId="{DC827B05-11C0-2440-8382-553EBF7AC0D0}" dt="2021-03-03T07:40:36.624" v="4383" actId="14100"/>
          <ac:cxnSpMkLst>
            <pc:docMk/>
            <pc:sldMk cId="1981814127" sldId="1550"/>
            <ac:cxnSpMk id="11" creationId="{B5B6B9F2-531F-F74C-B3F9-48C65C701F55}"/>
          </ac:cxnSpMkLst>
        </pc:cxnChg>
        <pc:cxnChg chg="add mod">
          <ac:chgData name="Stack Simplify" userId="30f9c473cae68561" providerId="LiveId" clId="{DC827B05-11C0-2440-8382-553EBF7AC0D0}" dt="2021-03-03T07:40:36.624" v="4383" actId="14100"/>
          <ac:cxnSpMkLst>
            <pc:docMk/>
            <pc:sldMk cId="1981814127" sldId="1550"/>
            <ac:cxnSpMk id="13" creationId="{38938C65-BFB0-8C48-8E8C-A5FBF51B14BA}"/>
          </ac:cxnSpMkLst>
        </pc:cxnChg>
      </pc:sldChg>
      <pc:sldChg chg="modSp add mod">
        <pc:chgData name="Stack Simplify" userId="30f9c473cae68561" providerId="LiveId" clId="{DC827B05-11C0-2440-8382-553EBF7AC0D0}" dt="2021-03-04T06:21:19.200" v="4396" actId="20577"/>
        <pc:sldMkLst>
          <pc:docMk/>
          <pc:sldMk cId="2332226922" sldId="1551"/>
        </pc:sldMkLst>
        <pc:spChg chg="mod">
          <ac:chgData name="Stack Simplify" userId="30f9c473cae68561" providerId="LiveId" clId="{DC827B05-11C0-2440-8382-553EBF7AC0D0}" dt="2021-03-04T06:21:19.200" v="4396" actId="20577"/>
          <ac:spMkLst>
            <pc:docMk/>
            <pc:sldMk cId="2332226922" sldId="1551"/>
            <ac:spMk id="8" creationId="{09329F3B-B988-4BA0-9BEA-4847C35EA442}"/>
          </ac:spMkLst>
        </pc:spChg>
      </pc:sldChg>
      <pc:sldChg chg="addSp delSp modSp new del mod">
        <pc:chgData name="Stack Simplify" userId="30f9c473cae68561" providerId="LiveId" clId="{DC827B05-11C0-2440-8382-553EBF7AC0D0}" dt="2021-03-14T06:08:45.664" v="6729" actId="2696"/>
        <pc:sldMkLst>
          <pc:docMk/>
          <pc:sldMk cId="3687800121" sldId="1552"/>
        </pc:sldMkLst>
        <pc:spChg chg="del">
          <ac:chgData name="Stack Simplify" userId="30f9c473cae68561" providerId="LiveId" clId="{DC827B05-11C0-2440-8382-553EBF7AC0D0}" dt="2021-03-14T05:53:30.479" v="6082" actId="478"/>
          <ac:spMkLst>
            <pc:docMk/>
            <pc:sldMk cId="3687800121" sldId="1552"/>
            <ac:spMk id="3" creationId="{F07AB7C7-0D05-4940-B418-23D5F03597E4}"/>
          </ac:spMkLst>
        </pc:spChg>
        <pc:spChg chg="del">
          <ac:chgData name="Stack Simplify" userId="30f9c473cae68561" providerId="LiveId" clId="{DC827B05-11C0-2440-8382-553EBF7AC0D0}" dt="2021-03-14T05:53:32.386" v="6083" actId="478"/>
          <ac:spMkLst>
            <pc:docMk/>
            <pc:sldMk cId="3687800121" sldId="1552"/>
            <ac:spMk id="4" creationId="{272ED2BB-4653-5A49-AE71-F42D37809904}"/>
          </ac:spMkLst>
        </pc:spChg>
        <pc:spChg chg="add mod">
          <ac:chgData name="Stack Simplify" userId="30f9c473cae68561" providerId="LiveId" clId="{DC827B05-11C0-2440-8382-553EBF7AC0D0}" dt="2021-03-14T05:54:12.285" v="6117" actId="1076"/>
          <ac:spMkLst>
            <pc:docMk/>
            <pc:sldMk cId="3687800121" sldId="1552"/>
            <ac:spMk id="5" creationId="{9A6E45C3-7F7F-894A-AA35-6B1424E3C9A0}"/>
          </ac:spMkLst>
        </pc:spChg>
        <pc:spChg chg="add mod">
          <ac:chgData name="Stack Simplify" userId="30f9c473cae68561" providerId="LiveId" clId="{DC827B05-11C0-2440-8382-553EBF7AC0D0}" dt="2021-03-14T05:58:08.452" v="6193" actId="1076"/>
          <ac:spMkLst>
            <pc:docMk/>
            <pc:sldMk cId="3687800121" sldId="1552"/>
            <ac:spMk id="6" creationId="{1C2AC9AC-2409-E84F-889C-03104A47741E}"/>
          </ac:spMkLst>
        </pc:spChg>
        <pc:spChg chg="add mod">
          <ac:chgData name="Stack Simplify" userId="30f9c473cae68561" providerId="LiveId" clId="{DC827B05-11C0-2440-8382-553EBF7AC0D0}" dt="2021-03-14T05:58:08.452" v="6193" actId="1076"/>
          <ac:spMkLst>
            <pc:docMk/>
            <pc:sldMk cId="3687800121" sldId="1552"/>
            <ac:spMk id="7" creationId="{1DA841EF-807A-3844-BA1B-94057CCDEF72}"/>
          </ac:spMkLst>
        </pc:spChg>
        <pc:spChg chg="add mod">
          <ac:chgData name="Stack Simplify" userId="30f9c473cae68561" providerId="LiveId" clId="{DC827B05-11C0-2440-8382-553EBF7AC0D0}" dt="2021-03-14T05:58:08.452" v="6193" actId="1076"/>
          <ac:spMkLst>
            <pc:docMk/>
            <pc:sldMk cId="3687800121" sldId="1552"/>
            <ac:spMk id="8" creationId="{59BF977D-51E1-EF48-A0B2-F7A8D828A3DD}"/>
          </ac:spMkLst>
        </pc:spChg>
        <pc:spChg chg="add del mod">
          <ac:chgData name="Stack Simplify" userId="30f9c473cae68561" providerId="LiveId" clId="{DC827B05-11C0-2440-8382-553EBF7AC0D0}" dt="2021-03-14T05:56:51.794" v="6182" actId="478"/>
          <ac:spMkLst>
            <pc:docMk/>
            <pc:sldMk cId="3687800121" sldId="1552"/>
            <ac:spMk id="9" creationId="{968A5418-1511-074F-8C6F-C8965392877A}"/>
          </ac:spMkLst>
        </pc:spChg>
        <pc:spChg chg="add mod">
          <ac:chgData name="Stack Simplify" userId="30f9c473cae68561" providerId="LiveId" clId="{DC827B05-11C0-2440-8382-553EBF7AC0D0}" dt="2021-03-14T05:58:08.452" v="6193" actId="1076"/>
          <ac:spMkLst>
            <pc:docMk/>
            <pc:sldMk cId="3687800121" sldId="1552"/>
            <ac:spMk id="10" creationId="{3A59BE93-B92F-7C4B-9833-BCD7EE287CC3}"/>
          </ac:spMkLst>
        </pc:spChg>
        <pc:spChg chg="add del mod">
          <ac:chgData name="Stack Simplify" userId="30f9c473cae68561" providerId="LiveId" clId="{DC827B05-11C0-2440-8382-553EBF7AC0D0}" dt="2021-03-14T05:56:51.794" v="6182" actId="478"/>
          <ac:spMkLst>
            <pc:docMk/>
            <pc:sldMk cId="3687800121" sldId="1552"/>
            <ac:spMk id="11" creationId="{31055E7C-F154-A347-9B6B-C45AF725FAC7}"/>
          </ac:spMkLst>
        </pc:spChg>
        <pc:spChg chg="add mod">
          <ac:chgData name="Stack Simplify" userId="30f9c473cae68561" providerId="LiveId" clId="{DC827B05-11C0-2440-8382-553EBF7AC0D0}" dt="2021-03-14T05:58:08.452" v="6193" actId="1076"/>
          <ac:spMkLst>
            <pc:docMk/>
            <pc:sldMk cId="3687800121" sldId="1552"/>
            <ac:spMk id="12" creationId="{DE6FAA2E-DEE9-7346-8FC3-DF97FBF22CDF}"/>
          </ac:spMkLst>
        </pc:spChg>
        <pc:spChg chg="add mod">
          <ac:chgData name="Stack Simplify" userId="30f9c473cae68561" providerId="LiveId" clId="{DC827B05-11C0-2440-8382-553EBF7AC0D0}" dt="2021-03-14T05:58:15.074" v="6195" actId="14100"/>
          <ac:spMkLst>
            <pc:docMk/>
            <pc:sldMk cId="3687800121" sldId="1552"/>
            <ac:spMk id="13" creationId="{CA97764D-6F48-704A-813A-A6F2C5F2803E}"/>
          </ac:spMkLst>
        </pc:spChg>
        <pc:spChg chg="add mod">
          <ac:chgData name="Stack Simplify" userId="30f9c473cae68561" providerId="LiveId" clId="{DC827B05-11C0-2440-8382-553EBF7AC0D0}" dt="2021-03-14T05:59:00.923" v="6198"/>
          <ac:spMkLst>
            <pc:docMk/>
            <pc:sldMk cId="3687800121" sldId="1552"/>
            <ac:spMk id="14" creationId="{BA79CA74-4799-084D-A66E-43D033DFD61E}"/>
          </ac:spMkLst>
        </pc:spChg>
        <pc:spChg chg="add mod">
          <ac:chgData name="Stack Simplify" userId="30f9c473cae68561" providerId="LiveId" clId="{DC827B05-11C0-2440-8382-553EBF7AC0D0}" dt="2021-03-14T06:00:46.037" v="6480" actId="14100"/>
          <ac:spMkLst>
            <pc:docMk/>
            <pc:sldMk cId="3687800121" sldId="1552"/>
            <ac:spMk id="15" creationId="{A0B09E53-02E7-7E44-BAE3-AB777EA87FDA}"/>
          </ac:spMkLst>
        </pc:spChg>
        <pc:spChg chg="add mod">
          <ac:chgData name="Stack Simplify" userId="30f9c473cae68561" providerId="LiveId" clId="{DC827B05-11C0-2440-8382-553EBF7AC0D0}" dt="2021-03-14T06:01:18.403" v="6592" actId="20577"/>
          <ac:spMkLst>
            <pc:docMk/>
            <pc:sldMk cId="3687800121" sldId="1552"/>
            <ac:spMk id="16" creationId="{EAAED456-852D-1245-8CE8-9DC09E05249F}"/>
          </ac:spMkLst>
        </pc:spChg>
        <pc:spChg chg="add del mod">
          <ac:chgData name="Stack Simplify" userId="30f9c473cae68561" providerId="LiveId" clId="{DC827B05-11C0-2440-8382-553EBF7AC0D0}" dt="2021-03-14T06:02:50.677" v="6626" actId="21"/>
          <ac:spMkLst>
            <pc:docMk/>
            <pc:sldMk cId="3687800121" sldId="1552"/>
            <ac:spMk id="17" creationId="{36AB1CB3-42FE-A145-A2B0-483038A8D200}"/>
          </ac:spMkLst>
        </pc:spChg>
      </pc:sldChg>
      <pc:sldChg chg="add">
        <pc:chgData name="Stack Simplify" userId="30f9c473cae68561" providerId="LiveId" clId="{DC827B05-11C0-2440-8382-553EBF7AC0D0}" dt="2021-03-14T03:41:33.945" v="4398"/>
        <pc:sldMkLst>
          <pc:docMk/>
          <pc:sldMk cId="595152281" sldId="1553"/>
        </pc:sldMkLst>
      </pc:sldChg>
      <pc:sldChg chg="add del modAnim">
        <pc:chgData name="Stack Simplify" userId="30f9c473cae68561" providerId="LiveId" clId="{DC827B05-11C0-2440-8382-553EBF7AC0D0}" dt="2021-03-14T04:36:30.834" v="5160" actId="2696"/>
        <pc:sldMkLst>
          <pc:docMk/>
          <pc:sldMk cId="101857159" sldId="1554"/>
        </pc:sldMkLst>
      </pc:sldChg>
      <pc:sldChg chg="add modAnim">
        <pc:chgData name="Stack Simplify" userId="30f9c473cae68561" providerId="LiveId" clId="{DC827B05-11C0-2440-8382-553EBF7AC0D0}" dt="2021-03-14T03:43:36.131" v="4408"/>
        <pc:sldMkLst>
          <pc:docMk/>
          <pc:sldMk cId="1739475709" sldId="1555"/>
        </pc:sldMkLst>
      </pc:sldChg>
      <pc:sldChg chg="add modAnim">
        <pc:chgData name="Stack Simplify" userId="30f9c473cae68561" providerId="LiveId" clId="{DC827B05-11C0-2440-8382-553EBF7AC0D0}" dt="2021-03-14T03:43:42.317" v="4409"/>
        <pc:sldMkLst>
          <pc:docMk/>
          <pc:sldMk cId="3391821731" sldId="1556"/>
        </pc:sldMkLst>
      </pc:sldChg>
      <pc:sldChg chg="add">
        <pc:chgData name="Stack Simplify" userId="30f9c473cae68561" providerId="LiveId" clId="{DC827B05-11C0-2440-8382-553EBF7AC0D0}" dt="2021-03-14T03:42:06.797" v="4402"/>
        <pc:sldMkLst>
          <pc:docMk/>
          <pc:sldMk cId="2855882606" sldId="1557"/>
        </pc:sldMkLst>
      </pc:sldChg>
      <pc:sldChg chg="add modAnim">
        <pc:chgData name="Stack Simplify" userId="30f9c473cae68561" providerId="LiveId" clId="{DC827B05-11C0-2440-8382-553EBF7AC0D0}" dt="2021-03-14T03:43:51.266" v="4410"/>
        <pc:sldMkLst>
          <pc:docMk/>
          <pc:sldMk cId="3924035856" sldId="1558"/>
        </pc:sldMkLst>
      </pc:sldChg>
      <pc:sldChg chg="add modAnim">
        <pc:chgData name="Stack Simplify" userId="30f9c473cae68561" providerId="LiveId" clId="{DC827B05-11C0-2440-8382-553EBF7AC0D0}" dt="2021-03-14T03:43:57.443" v="4411"/>
        <pc:sldMkLst>
          <pc:docMk/>
          <pc:sldMk cId="2777811376" sldId="1559"/>
        </pc:sldMkLst>
      </pc:sldChg>
      <pc:sldChg chg="add modAnim">
        <pc:chgData name="Stack Simplify" userId="30f9c473cae68561" providerId="LiveId" clId="{DC827B05-11C0-2440-8382-553EBF7AC0D0}" dt="2021-03-14T03:44:01.750" v="4412"/>
        <pc:sldMkLst>
          <pc:docMk/>
          <pc:sldMk cId="1940621854" sldId="1560"/>
        </pc:sldMkLst>
      </pc:sldChg>
      <pc:sldChg chg="add modAnim">
        <pc:chgData name="Stack Simplify" userId="30f9c473cae68561" providerId="LiveId" clId="{DC827B05-11C0-2440-8382-553EBF7AC0D0}" dt="2021-03-14T03:44:05.524" v="4413"/>
        <pc:sldMkLst>
          <pc:docMk/>
          <pc:sldMk cId="1569272898" sldId="1561"/>
        </pc:sldMkLst>
      </pc:sldChg>
      <pc:sldChg chg="add modAnim">
        <pc:chgData name="Stack Simplify" userId="30f9c473cae68561" providerId="LiveId" clId="{DC827B05-11C0-2440-8382-553EBF7AC0D0}" dt="2021-03-14T03:44:09.939" v="4414"/>
        <pc:sldMkLst>
          <pc:docMk/>
          <pc:sldMk cId="1022687881" sldId="1562"/>
        </pc:sldMkLst>
      </pc:sldChg>
      <pc:sldChg chg="addSp delSp modSp new mod modAnim">
        <pc:chgData name="Stack Simplify" userId="30f9c473cae68561" providerId="LiveId" clId="{DC827B05-11C0-2440-8382-553EBF7AC0D0}" dt="2021-03-14T03:54:22.896" v="4775"/>
        <pc:sldMkLst>
          <pc:docMk/>
          <pc:sldMk cId="4167649747" sldId="1563"/>
        </pc:sldMkLst>
        <pc:spChg chg="del">
          <ac:chgData name="Stack Simplify" userId="30f9c473cae68561" providerId="LiveId" clId="{DC827B05-11C0-2440-8382-553EBF7AC0D0}" dt="2021-03-14T03:44:33.715" v="4416" actId="478"/>
          <ac:spMkLst>
            <pc:docMk/>
            <pc:sldMk cId="4167649747" sldId="1563"/>
            <ac:spMk id="3" creationId="{F764371F-F707-CC47-A904-7114C9391E82}"/>
          </ac:spMkLst>
        </pc:spChg>
        <pc:spChg chg="del">
          <ac:chgData name="Stack Simplify" userId="30f9c473cae68561" providerId="LiveId" clId="{DC827B05-11C0-2440-8382-553EBF7AC0D0}" dt="2021-03-14T03:44:35.363" v="4417" actId="478"/>
          <ac:spMkLst>
            <pc:docMk/>
            <pc:sldMk cId="4167649747" sldId="1563"/>
            <ac:spMk id="4" creationId="{8A164D22-B269-5643-9558-237C58F253DC}"/>
          </ac:spMkLst>
        </pc:spChg>
        <pc:spChg chg="add mod">
          <ac:chgData name="Stack Simplify" userId="30f9c473cae68561" providerId="LiveId" clId="{DC827B05-11C0-2440-8382-553EBF7AC0D0}" dt="2021-03-14T03:50:17.872" v="4725" actId="207"/>
          <ac:spMkLst>
            <pc:docMk/>
            <pc:sldMk cId="4167649747" sldId="1563"/>
            <ac:spMk id="5" creationId="{A1284748-3B93-9947-874F-5168DBE9647E}"/>
          </ac:spMkLst>
        </pc:spChg>
        <pc:spChg chg="add mod">
          <ac:chgData name="Stack Simplify" userId="30f9c473cae68561" providerId="LiveId" clId="{DC827B05-11C0-2440-8382-553EBF7AC0D0}" dt="2021-03-14T03:53:14.205" v="4759" actId="207"/>
          <ac:spMkLst>
            <pc:docMk/>
            <pc:sldMk cId="4167649747" sldId="1563"/>
            <ac:spMk id="6" creationId="{27D8B0ED-110C-1544-A761-666CB739921A}"/>
          </ac:spMkLst>
        </pc:spChg>
        <pc:spChg chg="add mod">
          <ac:chgData name="Stack Simplify" userId="30f9c473cae68561" providerId="LiveId" clId="{DC827B05-11C0-2440-8382-553EBF7AC0D0}" dt="2021-03-14T03:53:17.290" v="4760" actId="207"/>
          <ac:spMkLst>
            <pc:docMk/>
            <pc:sldMk cId="4167649747" sldId="1563"/>
            <ac:spMk id="7" creationId="{7277F48F-4173-494C-AA4A-941C458C4252}"/>
          </ac:spMkLst>
        </pc:spChg>
        <pc:spChg chg="add mod">
          <ac:chgData name="Stack Simplify" userId="30f9c473cae68561" providerId="LiveId" clId="{DC827B05-11C0-2440-8382-553EBF7AC0D0}" dt="2021-03-14T03:53:19.434" v="4761" actId="207"/>
          <ac:spMkLst>
            <pc:docMk/>
            <pc:sldMk cId="4167649747" sldId="1563"/>
            <ac:spMk id="8" creationId="{3804E795-1BC9-D149-B863-92440C518969}"/>
          </ac:spMkLst>
        </pc:spChg>
        <pc:spChg chg="add mod">
          <ac:chgData name="Stack Simplify" userId="30f9c473cae68561" providerId="LiveId" clId="{DC827B05-11C0-2440-8382-553EBF7AC0D0}" dt="2021-03-14T03:53:26.007" v="4762" actId="207"/>
          <ac:spMkLst>
            <pc:docMk/>
            <pc:sldMk cId="4167649747" sldId="1563"/>
            <ac:spMk id="9" creationId="{03FFB122-68F2-AB47-9827-73E190767299}"/>
          </ac:spMkLst>
        </pc:spChg>
        <pc:spChg chg="add del mod">
          <ac:chgData name="Stack Simplify" userId="30f9c473cae68561" providerId="LiveId" clId="{DC827B05-11C0-2440-8382-553EBF7AC0D0}" dt="2021-03-14T03:46:22.211" v="4503" actId="478"/>
          <ac:spMkLst>
            <pc:docMk/>
            <pc:sldMk cId="4167649747" sldId="1563"/>
            <ac:spMk id="10" creationId="{FDCB03C0-9F5F-2E49-AE39-0611223E0902}"/>
          </ac:spMkLst>
        </pc:spChg>
        <pc:spChg chg="add del mod">
          <ac:chgData name="Stack Simplify" userId="30f9c473cae68561" providerId="LiveId" clId="{DC827B05-11C0-2440-8382-553EBF7AC0D0}" dt="2021-03-14T03:46:26.994" v="4505"/>
          <ac:spMkLst>
            <pc:docMk/>
            <pc:sldMk cId="4167649747" sldId="1563"/>
            <ac:spMk id="11" creationId="{677C32F4-52BB-6A42-9F55-62207224BA6F}"/>
          </ac:spMkLst>
        </pc:spChg>
        <pc:spChg chg="add del mod">
          <ac:chgData name="Stack Simplify" userId="30f9c473cae68561" providerId="LiveId" clId="{DC827B05-11C0-2440-8382-553EBF7AC0D0}" dt="2021-03-14T03:46:26.994" v="4505"/>
          <ac:spMkLst>
            <pc:docMk/>
            <pc:sldMk cId="4167649747" sldId="1563"/>
            <ac:spMk id="12" creationId="{D9B30580-7F01-CD4D-9C87-AD106576E67F}"/>
          </ac:spMkLst>
        </pc:spChg>
        <pc:spChg chg="add del mod">
          <ac:chgData name="Stack Simplify" userId="30f9c473cae68561" providerId="LiveId" clId="{DC827B05-11C0-2440-8382-553EBF7AC0D0}" dt="2021-03-14T03:46:26.994" v="4505"/>
          <ac:spMkLst>
            <pc:docMk/>
            <pc:sldMk cId="4167649747" sldId="1563"/>
            <ac:spMk id="13" creationId="{92CF932E-65E5-8747-927C-E0929FD9CED0}"/>
          </ac:spMkLst>
        </pc:spChg>
        <pc:spChg chg="add del mod">
          <ac:chgData name="Stack Simplify" userId="30f9c473cae68561" providerId="LiveId" clId="{DC827B05-11C0-2440-8382-553EBF7AC0D0}" dt="2021-03-14T03:46:26.994" v="4505"/>
          <ac:spMkLst>
            <pc:docMk/>
            <pc:sldMk cId="4167649747" sldId="1563"/>
            <ac:spMk id="14" creationId="{A62F36B0-A4C1-C345-8384-83BBBC448A21}"/>
          </ac:spMkLst>
        </pc:spChg>
        <pc:spChg chg="add mod">
          <ac:chgData name="Stack Simplify" userId="30f9c473cae68561" providerId="LiveId" clId="{DC827B05-11C0-2440-8382-553EBF7AC0D0}" dt="2021-03-14T03:50:24.766" v="4726" actId="207"/>
          <ac:spMkLst>
            <pc:docMk/>
            <pc:sldMk cId="4167649747" sldId="1563"/>
            <ac:spMk id="15" creationId="{90FB3206-7759-1C4A-BF46-442BABE47006}"/>
          </ac:spMkLst>
        </pc:spChg>
        <pc:spChg chg="add mod">
          <ac:chgData name="Stack Simplify" userId="30f9c473cae68561" providerId="LiveId" clId="{DC827B05-11C0-2440-8382-553EBF7AC0D0}" dt="2021-03-14T03:50:27.401" v="4727" actId="207"/>
          <ac:spMkLst>
            <pc:docMk/>
            <pc:sldMk cId="4167649747" sldId="1563"/>
            <ac:spMk id="16" creationId="{A8E3194F-558C-A441-BDED-78F58D29DFA2}"/>
          </ac:spMkLst>
        </pc:spChg>
        <pc:spChg chg="add mod">
          <ac:chgData name="Stack Simplify" userId="30f9c473cae68561" providerId="LiveId" clId="{DC827B05-11C0-2440-8382-553EBF7AC0D0}" dt="2021-03-14T03:50:30.226" v="4728" actId="207"/>
          <ac:spMkLst>
            <pc:docMk/>
            <pc:sldMk cId="4167649747" sldId="1563"/>
            <ac:spMk id="17" creationId="{EF7DD6D5-AAFC-5F4B-8DD1-733032907B0D}"/>
          </ac:spMkLst>
        </pc:spChg>
        <pc:spChg chg="add mod">
          <ac:chgData name="Stack Simplify" userId="30f9c473cae68561" providerId="LiveId" clId="{DC827B05-11C0-2440-8382-553EBF7AC0D0}" dt="2021-03-14T03:50:35.065" v="4729" actId="207"/>
          <ac:spMkLst>
            <pc:docMk/>
            <pc:sldMk cId="4167649747" sldId="1563"/>
            <ac:spMk id="18" creationId="{28DB20B8-1330-9446-BB1E-40947481045A}"/>
          </ac:spMkLst>
        </pc:spChg>
        <pc:spChg chg="add del mod">
          <ac:chgData name="Stack Simplify" userId="30f9c473cae68561" providerId="LiveId" clId="{DC827B05-11C0-2440-8382-553EBF7AC0D0}" dt="2021-03-14T03:48:05.150" v="4691"/>
          <ac:spMkLst>
            <pc:docMk/>
            <pc:sldMk cId="4167649747" sldId="1563"/>
            <ac:spMk id="19" creationId="{62FEB8DD-E117-8D44-A5CA-F685705DF988}"/>
          </ac:spMkLst>
        </pc:spChg>
        <pc:spChg chg="add del mod">
          <ac:chgData name="Stack Simplify" userId="30f9c473cae68561" providerId="LiveId" clId="{DC827B05-11C0-2440-8382-553EBF7AC0D0}" dt="2021-03-14T03:48:05.150" v="4691"/>
          <ac:spMkLst>
            <pc:docMk/>
            <pc:sldMk cId="4167649747" sldId="1563"/>
            <ac:spMk id="20" creationId="{4AEDD907-42EC-6940-BB99-10DA4293BE05}"/>
          </ac:spMkLst>
        </pc:spChg>
        <pc:spChg chg="add del mod">
          <ac:chgData name="Stack Simplify" userId="30f9c473cae68561" providerId="LiveId" clId="{DC827B05-11C0-2440-8382-553EBF7AC0D0}" dt="2021-03-14T03:48:05.150" v="4691"/>
          <ac:spMkLst>
            <pc:docMk/>
            <pc:sldMk cId="4167649747" sldId="1563"/>
            <ac:spMk id="21" creationId="{C6481B9F-B465-4241-9D2A-E15505A84E92}"/>
          </ac:spMkLst>
        </pc:spChg>
        <pc:spChg chg="add del mod">
          <ac:chgData name="Stack Simplify" userId="30f9c473cae68561" providerId="LiveId" clId="{DC827B05-11C0-2440-8382-553EBF7AC0D0}" dt="2021-03-14T03:48:05.150" v="4691"/>
          <ac:spMkLst>
            <pc:docMk/>
            <pc:sldMk cId="4167649747" sldId="1563"/>
            <ac:spMk id="22" creationId="{CE91C12C-FF0D-1041-A62F-0F4D4A764C54}"/>
          </ac:spMkLst>
        </pc:spChg>
        <pc:spChg chg="add del">
          <ac:chgData name="Stack Simplify" userId="30f9c473cae68561" providerId="LiveId" clId="{DC827B05-11C0-2440-8382-553EBF7AC0D0}" dt="2021-03-14T03:51:16.675" v="4735" actId="478"/>
          <ac:spMkLst>
            <pc:docMk/>
            <pc:sldMk cId="4167649747" sldId="1563"/>
            <ac:spMk id="23" creationId="{BF2105FE-0B95-7448-ADA8-8B4DD01E8EF8}"/>
          </ac:spMkLst>
        </pc:spChg>
      </pc:sldChg>
      <pc:sldChg chg="addSp delSp modSp new mod">
        <pc:chgData name="Stack Simplify" userId="30f9c473cae68561" providerId="LiveId" clId="{DC827B05-11C0-2440-8382-553EBF7AC0D0}" dt="2021-03-14T04:01:47.065" v="4902" actId="207"/>
        <pc:sldMkLst>
          <pc:docMk/>
          <pc:sldMk cId="3480627041" sldId="1564"/>
        </pc:sldMkLst>
        <pc:spChg chg="del">
          <ac:chgData name="Stack Simplify" userId="30f9c473cae68561" providerId="LiveId" clId="{DC827B05-11C0-2440-8382-553EBF7AC0D0}" dt="2021-03-14T03:57:57.329" v="4777" actId="478"/>
          <ac:spMkLst>
            <pc:docMk/>
            <pc:sldMk cId="3480627041" sldId="1564"/>
            <ac:spMk id="3" creationId="{70008BE3-01A5-B649-90F8-0BD8AB61F24A}"/>
          </ac:spMkLst>
        </pc:spChg>
        <pc:spChg chg="del">
          <ac:chgData name="Stack Simplify" userId="30f9c473cae68561" providerId="LiveId" clId="{DC827B05-11C0-2440-8382-553EBF7AC0D0}" dt="2021-03-14T03:58:04.232" v="4781" actId="478"/>
          <ac:spMkLst>
            <pc:docMk/>
            <pc:sldMk cId="3480627041" sldId="1564"/>
            <ac:spMk id="4" creationId="{0C8ABA69-D3CF-B84C-8BDD-E8E11F632781}"/>
          </ac:spMkLst>
        </pc:spChg>
        <pc:spChg chg="add mod">
          <ac:chgData name="Stack Simplify" userId="30f9c473cae68561" providerId="LiveId" clId="{DC827B05-11C0-2440-8382-553EBF7AC0D0}" dt="2021-03-14T04:01:47.065" v="4902" actId="207"/>
          <ac:spMkLst>
            <pc:docMk/>
            <pc:sldMk cId="3480627041" sldId="1564"/>
            <ac:spMk id="6" creationId="{99469FEB-30E0-D84D-8B54-EAF45E646DB9}"/>
          </ac:spMkLst>
        </pc:spChg>
        <pc:picChg chg="add mod">
          <ac:chgData name="Stack Simplify" userId="30f9c473cae68561" providerId="LiveId" clId="{DC827B05-11C0-2440-8382-553EBF7AC0D0}" dt="2021-03-14T04:01:36.771" v="4901" actId="1076"/>
          <ac:picMkLst>
            <pc:docMk/>
            <pc:sldMk cId="3480627041" sldId="1564"/>
            <ac:picMk id="5" creationId="{718B80DF-9DFD-BB48-9D4D-3372EA84A493}"/>
          </ac:picMkLst>
        </pc:picChg>
      </pc:sldChg>
      <pc:sldChg chg="addSp delSp modSp new mod">
        <pc:chgData name="Stack Simplify" userId="30f9c473cae68561" providerId="LiveId" clId="{DC827B05-11C0-2440-8382-553EBF7AC0D0}" dt="2021-03-14T04:01:53.691" v="4903" actId="207"/>
        <pc:sldMkLst>
          <pc:docMk/>
          <pc:sldMk cId="1002944124" sldId="1565"/>
        </pc:sldMkLst>
        <pc:spChg chg="del">
          <ac:chgData name="Stack Simplify" userId="30f9c473cae68561" providerId="LiveId" clId="{DC827B05-11C0-2440-8382-553EBF7AC0D0}" dt="2021-03-14T03:59:10.001" v="4787" actId="478"/>
          <ac:spMkLst>
            <pc:docMk/>
            <pc:sldMk cId="1002944124" sldId="1565"/>
            <ac:spMk id="3" creationId="{E9EDD67B-EE29-A94C-9A1A-598F35696C90}"/>
          </ac:spMkLst>
        </pc:spChg>
        <pc:spChg chg="del">
          <ac:chgData name="Stack Simplify" userId="30f9c473cae68561" providerId="LiveId" clId="{DC827B05-11C0-2440-8382-553EBF7AC0D0}" dt="2021-03-14T03:59:08.301" v="4786" actId="478"/>
          <ac:spMkLst>
            <pc:docMk/>
            <pc:sldMk cId="1002944124" sldId="1565"/>
            <ac:spMk id="4" creationId="{3473349F-600C-CA41-A561-78149C01E4D6}"/>
          </ac:spMkLst>
        </pc:spChg>
        <pc:spChg chg="add mod">
          <ac:chgData name="Stack Simplify" userId="30f9c473cae68561" providerId="LiveId" clId="{DC827B05-11C0-2440-8382-553EBF7AC0D0}" dt="2021-03-14T04:01:53.691" v="4903" actId="207"/>
          <ac:spMkLst>
            <pc:docMk/>
            <pc:sldMk cId="1002944124" sldId="1565"/>
            <ac:spMk id="7" creationId="{D01CAC1D-F786-CE48-9E33-2000C3D4CB86}"/>
          </ac:spMkLst>
        </pc:spChg>
        <pc:picChg chg="add mod">
          <ac:chgData name="Stack Simplify" userId="30f9c473cae68561" providerId="LiveId" clId="{DC827B05-11C0-2440-8382-553EBF7AC0D0}" dt="2021-03-14T04:00:40.394" v="4799" actId="1076"/>
          <ac:picMkLst>
            <pc:docMk/>
            <pc:sldMk cId="1002944124" sldId="1565"/>
            <ac:picMk id="5" creationId="{A0942113-DDA2-7943-80B5-0E758672D6E2}"/>
          </ac:picMkLst>
        </pc:picChg>
        <pc:picChg chg="add mod">
          <ac:chgData name="Stack Simplify" userId="30f9c473cae68561" providerId="LiveId" clId="{DC827B05-11C0-2440-8382-553EBF7AC0D0}" dt="2021-03-14T04:00:22.787" v="4794" actId="1076"/>
          <ac:picMkLst>
            <pc:docMk/>
            <pc:sldMk cId="1002944124" sldId="1565"/>
            <ac:picMk id="6" creationId="{80C319E8-7F72-574D-BA06-30DFA84DBBBC}"/>
          </ac:picMkLst>
        </pc:picChg>
      </pc:sldChg>
      <pc:sldChg chg="addSp delSp modSp new del mod">
        <pc:chgData name="Stack Simplify" userId="30f9c473cae68561" providerId="LiveId" clId="{DC827B05-11C0-2440-8382-553EBF7AC0D0}" dt="2021-03-14T04:06:04.845" v="4963" actId="2696"/>
        <pc:sldMkLst>
          <pc:docMk/>
          <pc:sldMk cId="2932190589" sldId="1566"/>
        </pc:sldMkLst>
        <pc:spChg chg="del">
          <ac:chgData name="Stack Simplify" userId="30f9c473cae68561" providerId="LiveId" clId="{DC827B05-11C0-2440-8382-553EBF7AC0D0}" dt="2021-03-14T04:05:04.528" v="4905" actId="478"/>
          <ac:spMkLst>
            <pc:docMk/>
            <pc:sldMk cId="2932190589" sldId="1566"/>
            <ac:spMk id="3" creationId="{5EEE1B0A-8801-F14B-84C6-051051F1F351}"/>
          </ac:spMkLst>
        </pc:spChg>
        <pc:spChg chg="mod">
          <ac:chgData name="Stack Simplify" userId="30f9c473cae68561" providerId="LiveId" clId="{DC827B05-11C0-2440-8382-553EBF7AC0D0}" dt="2021-03-14T04:05:41.996" v="4962" actId="20577"/>
          <ac:spMkLst>
            <pc:docMk/>
            <pc:sldMk cId="2932190589" sldId="1566"/>
            <ac:spMk id="4" creationId="{5FBB267D-282A-CD42-8347-1F6386AFD1F7}"/>
          </ac:spMkLst>
        </pc:spChg>
        <pc:spChg chg="add mod">
          <ac:chgData name="Stack Simplify" userId="30f9c473cae68561" providerId="LiveId" clId="{DC827B05-11C0-2440-8382-553EBF7AC0D0}" dt="2021-03-14T04:05:29.534" v="4932" actId="692"/>
          <ac:spMkLst>
            <pc:docMk/>
            <pc:sldMk cId="2932190589" sldId="1566"/>
            <ac:spMk id="6" creationId="{36F5388F-B217-074F-8F47-244E6A1EB9A5}"/>
          </ac:spMkLst>
        </pc:spChg>
        <pc:picChg chg="add mod">
          <ac:chgData name="Stack Simplify" userId="30f9c473cae68561" providerId="LiveId" clId="{DC827B05-11C0-2440-8382-553EBF7AC0D0}" dt="2021-03-14T04:05:09.844" v="4908" actId="1076"/>
          <ac:picMkLst>
            <pc:docMk/>
            <pc:sldMk cId="2932190589" sldId="1566"/>
            <ac:picMk id="5" creationId="{A846E663-3D8A-344D-A8A5-47FF1E318929}"/>
          </ac:picMkLst>
        </pc:picChg>
      </pc:sldChg>
      <pc:sldChg chg="addSp modSp add mod modAnim">
        <pc:chgData name="Stack Simplify" userId="30f9c473cae68561" providerId="LiveId" clId="{DC827B05-11C0-2440-8382-553EBF7AC0D0}" dt="2021-03-14T04:08:58.479" v="5119"/>
        <pc:sldMkLst>
          <pc:docMk/>
          <pc:sldMk cId="3537278081" sldId="1566"/>
        </pc:sldMkLst>
        <pc:spChg chg="add mod">
          <ac:chgData name="Stack Simplify" userId="30f9c473cae68561" providerId="LiveId" clId="{DC827B05-11C0-2440-8382-553EBF7AC0D0}" dt="2021-03-14T04:07:04.527" v="4989" actId="255"/>
          <ac:spMkLst>
            <pc:docMk/>
            <pc:sldMk cId="3537278081" sldId="1566"/>
            <ac:spMk id="3" creationId="{F3333207-E081-B740-BF64-9638483217CA}"/>
          </ac:spMkLst>
        </pc:spChg>
        <pc:spChg chg="add mod">
          <ac:chgData name="Stack Simplify" userId="30f9c473cae68561" providerId="LiveId" clId="{DC827B05-11C0-2440-8382-553EBF7AC0D0}" dt="2021-03-14T04:08:29.891" v="5112" actId="207"/>
          <ac:spMkLst>
            <pc:docMk/>
            <pc:sldMk cId="3537278081" sldId="1566"/>
            <ac:spMk id="10" creationId="{2074F11C-ED6C-6F4E-A750-F9EDD18AC667}"/>
          </ac:spMkLst>
        </pc:spChg>
        <pc:spChg chg="add mod">
          <ac:chgData name="Stack Simplify" userId="30f9c473cae68561" providerId="LiveId" clId="{DC827B05-11C0-2440-8382-553EBF7AC0D0}" dt="2021-03-14T04:08:38.455" v="5115" actId="207"/>
          <ac:spMkLst>
            <pc:docMk/>
            <pc:sldMk cId="3537278081" sldId="1566"/>
            <ac:spMk id="11" creationId="{D8CB9693-BFD5-1949-B144-FD6BD2128059}"/>
          </ac:spMkLst>
        </pc:spChg>
        <pc:spChg chg="add mod">
          <ac:chgData name="Stack Simplify" userId="30f9c473cae68561" providerId="LiveId" clId="{DC827B05-11C0-2440-8382-553EBF7AC0D0}" dt="2021-03-14T04:08:32.865" v="5113" actId="207"/>
          <ac:spMkLst>
            <pc:docMk/>
            <pc:sldMk cId="3537278081" sldId="1566"/>
            <ac:spMk id="12" creationId="{A959BEA1-C828-1747-A4A1-82C8883FE415}"/>
          </ac:spMkLst>
        </pc:spChg>
        <pc:spChg chg="add mod">
          <ac:chgData name="Stack Simplify" userId="30f9c473cae68561" providerId="LiveId" clId="{DC827B05-11C0-2440-8382-553EBF7AC0D0}" dt="2021-03-14T04:08:41.294" v="5116" actId="207"/>
          <ac:spMkLst>
            <pc:docMk/>
            <pc:sldMk cId="3537278081" sldId="1566"/>
            <ac:spMk id="13" creationId="{D46EE438-E706-784F-8D20-BBACB6238D1F}"/>
          </ac:spMkLst>
        </pc:spChg>
        <pc:spChg chg="add mod">
          <ac:chgData name="Stack Simplify" userId="30f9c473cae68561" providerId="LiveId" clId="{DC827B05-11C0-2440-8382-553EBF7AC0D0}" dt="2021-03-14T04:08:35.555" v="5114" actId="207"/>
          <ac:spMkLst>
            <pc:docMk/>
            <pc:sldMk cId="3537278081" sldId="1566"/>
            <ac:spMk id="14" creationId="{32AE3A01-A6DF-FA47-A05E-AB04150FB9E1}"/>
          </ac:spMkLst>
        </pc:spChg>
        <pc:cxnChg chg="add mod">
          <ac:chgData name="Stack Simplify" userId="30f9c473cae68561" providerId="LiveId" clId="{DC827B05-11C0-2440-8382-553EBF7AC0D0}" dt="2021-03-14T04:07:00.481" v="4988" actId="1076"/>
          <ac:cxnSpMkLst>
            <pc:docMk/>
            <pc:sldMk cId="3537278081" sldId="1566"/>
            <ac:cxnSpMk id="8" creationId="{DAD8DB5A-3F35-0B4B-A36F-10A4B1CC4FF1}"/>
          </ac:cxnSpMkLst>
        </pc:cxnChg>
      </pc:sldChg>
      <pc:sldChg chg="new del">
        <pc:chgData name="Stack Simplify" userId="30f9c473cae68561" providerId="LiveId" clId="{DC827B05-11C0-2440-8382-553EBF7AC0D0}" dt="2021-03-14T04:36:33.196" v="5161" actId="2696"/>
        <pc:sldMkLst>
          <pc:docMk/>
          <pc:sldMk cId="1555065371" sldId="1567"/>
        </pc:sldMkLst>
      </pc:sldChg>
      <pc:sldChg chg="modSp add mod">
        <pc:chgData name="Stack Simplify" userId="30f9c473cae68561" providerId="LiveId" clId="{DC827B05-11C0-2440-8382-553EBF7AC0D0}" dt="2021-03-14T05:01:02.953" v="5490" actId="1076"/>
        <pc:sldMkLst>
          <pc:docMk/>
          <pc:sldMk cId="2254814607" sldId="1567"/>
        </pc:sldMkLst>
        <pc:spChg chg="mod">
          <ac:chgData name="Stack Simplify" userId="30f9c473cae68561" providerId="LiveId" clId="{DC827B05-11C0-2440-8382-553EBF7AC0D0}" dt="2021-03-14T05:01:02.953" v="5490" actId="1076"/>
          <ac:spMkLst>
            <pc:docMk/>
            <pc:sldMk cId="2254814607" sldId="1567"/>
            <ac:spMk id="8" creationId="{09329F3B-B988-4BA0-9BEA-4847C35EA442}"/>
          </ac:spMkLst>
        </pc:spChg>
      </pc:sldChg>
      <pc:sldChg chg="addSp delSp modSp new mod">
        <pc:chgData name="Stack Simplify" userId="30f9c473cae68561" providerId="LiveId" clId="{DC827B05-11C0-2440-8382-553EBF7AC0D0}" dt="2021-03-14T04:54:39.764" v="5342" actId="1076"/>
        <pc:sldMkLst>
          <pc:docMk/>
          <pc:sldMk cId="999872630" sldId="1568"/>
        </pc:sldMkLst>
        <pc:spChg chg="del">
          <ac:chgData name="Stack Simplify" userId="30f9c473cae68561" providerId="LiveId" clId="{DC827B05-11C0-2440-8382-553EBF7AC0D0}" dt="2021-03-14T04:53:25.883" v="5269" actId="478"/>
          <ac:spMkLst>
            <pc:docMk/>
            <pc:sldMk cId="999872630" sldId="1568"/>
            <ac:spMk id="3" creationId="{86716542-D9C9-694F-9F3C-C9FE3040A547}"/>
          </ac:spMkLst>
        </pc:spChg>
        <pc:spChg chg="mod">
          <ac:chgData name="Stack Simplify" userId="30f9c473cae68561" providerId="LiveId" clId="{DC827B05-11C0-2440-8382-553EBF7AC0D0}" dt="2021-03-14T04:54:36.684" v="5341" actId="1076"/>
          <ac:spMkLst>
            <pc:docMk/>
            <pc:sldMk cId="999872630" sldId="1568"/>
            <ac:spMk id="4" creationId="{908B0A30-9CF2-EA41-93CC-40B8E0E1843E}"/>
          </ac:spMkLst>
        </pc:spChg>
        <pc:picChg chg="add mod">
          <ac:chgData name="Stack Simplify" userId="30f9c473cae68561" providerId="LiveId" clId="{DC827B05-11C0-2440-8382-553EBF7AC0D0}" dt="2021-03-14T04:54:34.228" v="5340" actId="1076"/>
          <ac:picMkLst>
            <pc:docMk/>
            <pc:sldMk cId="999872630" sldId="1568"/>
            <ac:picMk id="5" creationId="{5A77C709-B085-D443-B5F6-F83576EB0687}"/>
          </ac:picMkLst>
        </pc:picChg>
        <pc:picChg chg="add mod">
          <ac:chgData name="Stack Simplify" userId="30f9c473cae68561" providerId="LiveId" clId="{DC827B05-11C0-2440-8382-553EBF7AC0D0}" dt="2021-03-14T04:54:39.764" v="5342" actId="1076"/>
          <ac:picMkLst>
            <pc:docMk/>
            <pc:sldMk cId="999872630" sldId="1568"/>
            <ac:picMk id="6" creationId="{744AADE1-34F8-0641-A64D-5886FE206967}"/>
          </ac:picMkLst>
        </pc:picChg>
      </pc:sldChg>
      <pc:sldChg chg="new del">
        <pc:chgData name="Stack Simplify" userId="30f9c473cae68561" providerId="LiveId" clId="{DC827B05-11C0-2440-8382-553EBF7AC0D0}" dt="2021-03-14T04:36:21.096" v="5140" actId="2696"/>
        <pc:sldMkLst>
          <pc:docMk/>
          <pc:sldMk cId="1411725418" sldId="1568"/>
        </pc:sldMkLst>
      </pc:sldChg>
      <pc:sldChg chg="add modAnim">
        <pc:chgData name="Stack Simplify" userId="30f9c473cae68561" providerId="LiveId" clId="{DC827B05-11C0-2440-8382-553EBF7AC0D0}" dt="2021-03-14T04:58:51.274" v="5474"/>
        <pc:sldMkLst>
          <pc:docMk/>
          <pc:sldMk cId="175419920" sldId="1569"/>
        </pc:sldMkLst>
      </pc:sldChg>
      <pc:sldChg chg="new del">
        <pc:chgData name="Stack Simplify" userId="30f9c473cae68561" providerId="LiveId" clId="{DC827B05-11C0-2440-8382-553EBF7AC0D0}" dt="2021-03-14T04:36:21.323" v="5141" actId="2696"/>
        <pc:sldMkLst>
          <pc:docMk/>
          <pc:sldMk cId="1985270198" sldId="1569"/>
        </pc:sldMkLst>
      </pc:sldChg>
      <pc:sldChg chg="new del">
        <pc:chgData name="Stack Simplify" userId="30f9c473cae68561" providerId="LiveId" clId="{DC827B05-11C0-2440-8382-553EBF7AC0D0}" dt="2021-03-14T04:36:21.774" v="5142" actId="2696"/>
        <pc:sldMkLst>
          <pc:docMk/>
          <pc:sldMk cId="386425974" sldId="1570"/>
        </pc:sldMkLst>
      </pc:sldChg>
      <pc:sldChg chg="add modAnim">
        <pc:chgData name="Stack Simplify" userId="30f9c473cae68561" providerId="LiveId" clId="{DC827B05-11C0-2440-8382-553EBF7AC0D0}" dt="2021-03-14T04:58:59.476" v="5475"/>
        <pc:sldMkLst>
          <pc:docMk/>
          <pc:sldMk cId="3905329212" sldId="1570"/>
        </pc:sldMkLst>
      </pc:sldChg>
      <pc:sldChg chg="new del">
        <pc:chgData name="Stack Simplify" userId="30f9c473cae68561" providerId="LiveId" clId="{DC827B05-11C0-2440-8382-553EBF7AC0D0}" dt="2021-03-14T04:36:21.788" v="5143" actId="2696"/>
        <pc:sldMkLst>
          <pc:docMk/>
          <pc:sldMk cId="1791321352" sldId="1571"/>
        </pc:sldMkLst>
      </pc:sldChg>
      <pc:sldChg chg="add modAnim">
        <pc:chgData name="Stack Simplify" userId="30f9c473cae68561" providerId="LiveId" clId="{DC827B05-11C0-2440-8382-553EBF7AC0D0}" dt="2021-03-14T04:59:14.343" v="5477"/>
        <pc:sldMkLst>
          <pc:docMk/>
          <pc:sldMk cId="3775445045" sldId="1571"/>
        </pc:sldMkLst>
      </pc:sldChg>
      <pc:sldChg chg="new del">
        <pc:chgData name="Stack Simplify" userId="30f9c473cae68561" providerId="LiveId" clId="{DC827B05-11C0-2440-8382-553EBF7AC0D0}" dt="2021-03-14T04:36:22.280" v="5144" actId="2696"/>
        <pc:sldMkLst>
          <pc:docMk/>
          <pc:sldMk cId="1183286772" sldId="1572"/>
        </pc:sldMkLst>
      </pc:sldChg>
      <pc:sldChg chg="add modAnim">
        <pc:chgData name="Stack Simplify" userId="30f9c473cae68561" providerId="LiveId" clId="{DC827B05-11C0-2440-8382-553EBF7AC0D0}" dt="2021-03-14T04:59:21.080" v="5478"/>
        <pc:sldMkLst>
          <pc:docMk/>
          <pc:sldMk cId="2482667600" sldId="1572"/>
        </pc:sldMkLst>
      </pc:sldChg>
      <pc:sldChg chg="new del">
        <pc:chgData name="Stack Simplify" userId="30f9c473cae68561" providerId="LiveId" clId="{DC827B05-11C0-2440-8382-553EBF7AC0D0}" dt="2021-03-14T04:36:22.737" v="5145" actId="2696"/>
        <pc:sldMkLst>
          <pc:docMk/>
          <pc:sldMk cId="526966476" sldId="1573"/>
        </pc:sldMkLst>
      </pc:sldChg>
      <pc:sldChg chg="new del">
        <pc:chgData name="Stack Simplify" userId="30f9c473cae68561" providerId="LiveId" clId="{DC827B05-11C0-2440-8382-553EBF7AC0D0}" dt="2021-03-14T04:54:51.919" v="5343" actId="2696"/>
        <pc:sldMkLst>
          <pc:docMk/>
          <pc:sldMk cId="4262875953" sldId="1573"/>
        </pc:sldMkLst>
      </pc:sldChg>
      <pc:sldChg chg="new del">
        <pc:chgData name="Stack Simplify" userId="30f9c473cae68561" providerId="LiveId" clId="{DC827B05-11C0-2440-8382-553EBF7AC0D0}" dt="2021-03-14T04:36:22.812" v="5146" actId="2696"/>
        <pc:sldMkLst>
          <pc:docMk/>
          <pc:sldMk cId="417029658" sldId="1574"/>
        </pc:sldMkLst>
      </pc:sldChg>
      <pc:sldChg chg="addSp delSp modSp new mod ord">
        <pc:chgData name="Stack Simplify" userId="30f9c473cae68561" providerId="LiveId" clId="{DC827B05-11C0-2440-8382-553EBF7AC0D0}" dt="2021-03-14T04:54:54.563" v="5344" actId="20578"/>
        <pc:sldMkLst>
          <pc:docMk/>
          <pc:sldMk cId="2823011423" sldId="1574"/>
        </pc:sldMkLst>
        <pc:spChg chg="del">
          <ac:chgData name="Stack Simplify" userId="30f9c473cae68561" providerId="LiveId" clId="{DC827B05-11C0-2440-8382-553EBF7AC0D0}" dt="2021-03-14T04:50:59.287" v="5199" actId="478"/>
          <ac:spMkLst>
            <pc:docMk/>
            <pc:sldMk cId="2823011423" sldId="1574"/>
            <ac:spMk id="3" creationId="{8B512F04-F748-A14F-9E9D-88BE579CC854}"/>
          </ac:spMkLst>
        </pc:spChg>
        <pc:spChg chg="mod">
          <ac:chgData name="Stack Simplify" userId="30f9c473cae68561" providerId="LiveId" clId="{DC827B05-11C0-2440-8382-553EBF7AC0D0}" dt="2021-03-14T04:51:32.441" v="5237" actId="20577"/>
          <ac:spMkLst>
            <pc:docMk/>
            <pc:sldMk cId="2823011423" sldId="1574"/>
            <ac:spMk id="4" creationId="{1B8CA523-E5F0-334F-BEFB-1A7DA667BF65}"/>
          </ac:spMkLst>
        </pc:spChg>
        <pc:spChg chg="add mod">
          <ac:chgData name="Stack Simplify" userId="30f9c473cae68561" providerId="LiveId" clId="{DC827B05-11C0-2440-8382-553EBF7AC0D0}" dt="2021-03-14T04:52:03.561" v="5265" actId="692"/>
          <ac:spMkLst>
            <pc:docMk/>
            <pc:sldMk cId="2823011423" sldId="1574"/>
            <ac:spMk id="6" creationId="{4A827EE6-B7B7-754A-876A-F24BD776D3A0}"/>
          </ac:spMkLst>
        </pc:spChg>
        <pc:picChg chg="add mod">
          <ac:chgData name="Stack Simplify" userId="30f9c473cae68561" providerId="LiveId" clId="{DC827B05-11C0-2440-8382-553EBF7AC0D0}" dt="2021-03-14T04:51:37.587" v="5238" actId="1076"/>
          <ac:picMkLst>
            <pc:docMk/>
            <pc:sldMk cId="2823011423" sldId="1574"/>
            <ac:picMk id="5" creationId="{B065966E-3440-454F-ACDB-127537EF64A6}"/>
          </ac:picMkLst>
        </pc:picChg>
      </pc:sldChg>
      <pc:sldChg chg="new del">
        <pc:chgData name="Stack Simplify" userId="30f9c473cae68561" providerId="LiveId" clId="{DC827B05-11C0-2440-8382-553EBF7AC0D0}" dt="2021-03-14T04:36:24.176" v="5147" actId="2696"/>
        <pc:sldMkLst>
          <pc:docMk/>
          <pc:sldMk cId="385136705" sldId="1575"/>
        </pc:sldMkLst>
      </pc:sldChg>
      <pc:sldChg chg="addSp delSp modSp new mod modAnim">
        <pc:chgData name="Stack Simplify" userId="30f9c473cae68561" providerId="LiveId" clId="{DC827B05-11C0-2440-8382-553EBF7AC0D0}" dt="2021-03-14T04:58:36.414" v="5473" actId="207"/>
        <pc:sldMkLst>
          <pc:docMk/>
          <pc:sldMk cId="2245337821" sldId="1575"/>
        </pc:sldMkLst>
        <pc:spChg chg="del">
          <ac:chgData name="Stack Simplify" userId="30f9c473cae68561" providerId="LiveId" clId="{DC827B05-11C0-2440-8382-553EBF7AC0D0}" dt="2021-03-14T04:55:19.431" v="5365" actId="478"/>
          <ac:spMkLst>
            <pc:docMk/>
            <pc:sldMk cId="2245337821" sldId="1575"/>
            <ac:spMk id="3" creationId="{941CA403-38FE-FA4E-8B26-DAAAB8B2FE79}"/>
          </ac:spMkLst>
        </pc:spChg>
        <pc:spChg chg="del mod">
          <ac:chgData name="Stack Simplify" userId="30f9c473cae68561" providerId="LiveId" clId="{DC827B05-11C0-2440-8382-553EBF7AC0D0}" dt="2021-03-14T04:55:39.151" v="5387" actId="478"/>
          <ac:spMkLst>
            <pc:docMk/>
            <pc:sldMk cId="2245337821" sldId="1575"/>
            <ac:spMk id="4" creationId="{49ACDD38-A0D0-F141-A6D4-B969DD93FD69}"/>
          </ac:spMkLst>
        </pc:spChg>
        <pc:spChg chg="add mod">
          <ac:chgData name="Stack Simplify" userId="30f9c473cae68561" providerId="LiveId" clId="{DC827B05-11C0-2440-8382-553EBF7AC0D0}" dt="2021-03-14T04:57:44.758" v="5467" actId="207"/>
          <ac:spMkLst>
            <pc:docMk/>
            <pc:sldMk cId="2245337821" sldId="1575"/>
            <ac:spMk id="5" creationId="{6D68C79D-68D6-F448-B5C0-3D84BB22BE6C}"/>
          </ac:spMkLst>
        </pc:spChg>
        <pc:spChg chg="add del mod">
          <ac:chgData name="Stack Simplify" userId="30f9c473cae68561" providerId="LiveId" clId="{DC827B05-11C0-2440-8382-553EBF7AC0D0}" dt="2021-03-14T04:55:40.755" v="5388" actId="478"/>
          <ac:spMkLst>
            <pc:docMk/>
            <pc:sldMk cId="2245337821" sldId="1575"/>
            <ac:spMk id="7" creationId="{44E9981F-9D5D-C345-A1FC-2D4BE0320AED}"/>
          </ac:spMkLst>
        </pc:spChg>
        <pc:spChg chg="add mod">
          <ac:chgData name="Stack Simplify" userId="30f9c473cae68561" providerId="LiveId" clId="{DC827B05-11C0-2440-8382-553EBF7AC0D0}" dt="2021-03-14T04:58:36.414" v="5473" actId="207"/>
          <ac:spMkLst>
            <pc:docMk/>
            <pc:sldMk cId="2245337821" sldId="1575"/>
            <ac:spMk id="8" creationId="{41C2984C-B694-5F40-914A-BA3F6B150F42}"/>
          </ac:spMkLst>
        </pc:spChg>
        <pc:spChg chg="add mod">
          <ac:chgData name="Stack Simplify" userId="30f9c473cae68561" providerId="LiveId" clId="{DC827B05-11C0-2440-8382-553EBF7AC0D0}" dt="2021-03-14T04:58:36.414" v="5473" actId="207"/>
          <ac:spMkLst>
            <pc:docMk/>
            <pc:sldMk cId="2245337821" sldId="1575"/>
            <ac:spMk id="9" creationId="{F89D66EC-AA3C-3C46-AFBB-09D744EB3F74}"/>
          </ac:spMkLst>
        </pc:spChg>
        <pc:spChg chg="add mod">
          <ac:chgData name="Stack Simplify" userId="30f9c473cae68561" providerId="LiveId" clId="{DC827B05-11C0-2440-8382-553EBF7AC0D0}" dt="2021-03-14T04:58:36.414" v="5473" actId="207"/>
          <ac:spMkLst>
            <pc:docMk/>
            <pc:sldMk cId="2245337821" sldId="1575"/>
            <ac:spMk id="10" creationId="{E753EDE2-225B-FD40-9C54-9AD8BEC23F53}"/>
          </ac:spMkLst>
        </pc:spChg>
      </pc:sldChg>
      <pc:sldChg chg="new del">
        <pc:chgData name="Stack Simplify" userId="30f9c473cae68561" providerId="LiveId" clId="{DC827B05-11C0-2440-8382-553EBF7AC0D0}" dt="2021-03-14T04:36:24.357" v="5148" actId="2696"/>
        <pc:sldMkLst>
          <pc:docMk/>
          <pc:sldMk cId="2567184163" sldId="1576"/>
        </pc:sldMkLst>
      </pc:sldChg>
      <pc:sldChg chg="modSp add mod">
        <pc:chgData name="Stack Simplify" userId="30f9c473cae68561" providerId="LiveId" clId="{DC827B05-11C0-2440-8382-553EBF7AC0D0}" dt="2021-03-14T05:14:32.496" v="5521" actId="20577"/>
        <pc:sldMkLst>
          <pc:docMk/>
          <pc:sldMk cId="3553744095" sldId="1576"/>
        </pc:sldMkLst>
        <pc:spChg chg="mod">
          <ac:chgData name="Stack Simplify" userId="30f9c473cae68561" providerId="LiveId" clId="{DC827B05-11C0-2440-8382-553EBF7AC0D0}" dt="2021-03-14T05:14:32.496" v="5521" actId="20577"/>
          <ac:spMkLst>
            <pc:docMk/>
            <pc:sldMk cId="3553744095" sldId="1576"/>
            <ac:spMk id="8" creationId="{09329F3B-B988-4BA0-9BEA-4847C35EA442}"/>
          </ac:spMkLst>
        </pc:spChg>
      </pc:sldChg>
      <pc:sldChg chg="addSp delSp modSp new mod modAnim">
        <pc:chgData name="Stack Simplify" userId="30f9c473cae68561" providerId="LiveId" clId="{DC827B05-11C0-2440-8382-553EBF7AC0D0}" dt="2021-03-14T05:23:33.931" v="5817" actId="207"/>
        <pc:sldMkLst>
          <pc:docMk/>
          <pc:sldMk cId="1619186861" sldId="1577"/>
        </pc:sldMkLst>
        <pc:spChg chg="del">
          <ac:chgData name="Stack Simplify" userId="30f9c473cae68561" providerId="LiveId" clId="{DC827B05-11C0-2440-8382-553EBF7AC0D0}" dt="2021-03-14T05:16:43.695" v="5554" actId="478"/>
          <ac:spMkLst>
            <pc:docMk/>
            <pc:sldMk cId="1619186861" sldId="1577"/>
            <ac:spMk id="3" creationId="{7FAF3B21-A195-9846-BAAF-C5247BF590EE}"/>
          </ac:spMkLst>
        </pc:spChg>
        <pc:spChg chg="mod">
          <ac:chgData name="Stack Simplify" userId="30f9c473cae68561" providerId="LiveId" clId="{DC827B05-11C0-2440-8382-553EBF7AC0D0}" dt="2021-03-14T05:23:33.931" v="5817" actId="207"/>
          <ac:spMkLst>
            <pc:docMk/>
            <pc:sldMk cId="1619186861" sldId="1577"/>
            <ac:spMk id="4" creationId="{BC7BF066-67C8-4E48-810D-2247801F01C4}"/>
          </ac:spMkLst>
        </pc:spChg>
        <pc:spChg chg="add mod">
          <ac:chgData name="Stack Simplify" userId="30f9c473cae68561" providerId="LiveId" clId="{DC827B05-11C0-2440-8382-553EBF7AC0D0}" dt="2021-03-14T05:21:03.994" v="5804" actId="2085"/>
          <ac:spMkLst>
            <pc:docMk/>
            <pc:sldMk cId="1619186861" sldId="1577"/>
            <ac:spMk id="5" creationId="{0640BE50-2E1C-0048-B259-E9D97BE2DB73}"/>
          </ac:spMkLst>
        </pc:spChg>
        <pc:spChg chg="add del mod">
          <ac:chgData name="Stack Simplify" userId="30f9c473cae68561" providerId="LiveId" clId="{DC827B05-11C0-2440-8382-553EBF7AC0D0}" dt="2021-03-14T05:18:02.384" v="5636" actId="478"/>
          <ac:spMkLst>
            <pc:docMk/>
            <pc:sldMk cId="1619186861" sldId="1577"/>
            <ac:spMk id="6" creationId="{3A32F490-06C2-5F4D-A25A-A0B9CB71BCF5}"/>
          </ac:spMkLst>
        </pc:spChg>
        <pc:spChg chg="add mod">
          <ac:chgData name="Stack Simplify" userId="30f9c473cae68561" providerId="LiveId" clId="{DC827B05-11C0-2440-8382-553EBF7AC0D0}" dt="2021-03-14T05:21:09.098" v="5805" actId="207"/>
          <ac:spMkLst>
            <pc:docMk/>
            <pc:sldMk cId="1619186861" sldId="1577"/>
            <ac:spMk id="7" creationId="{B7D8F359-D5BD-0249-9060-7CC7F173EFFB}"/>
          </ac:spMkLst>
        </pc:spChg>
        <pc:spChg chg="add mod">
          <ac:chgData name="Stack Simplify" userId="30f9c473cae68561" providerId="LiveId" clId="{DC827B05-11C0-2440-8382-553EBF7AC0D0}" dt="2021-03-14T05:21:11.338" v="5806" actId="207"/>
          <ac:spMkLst>
            <pc:docMk/>
            <pc:sldMk cId="1619186861" sldId="1577"/>
            <ac:spMk id="8" creationId="{C2B42D58-29CE-444C-9336-A171E28517BF}"/>
          </ac:spMkLst>
        </pc:spChg>
        <pc:spChg chg="add mod">
          <ac:chgData name="Stack Simplify" userId="30f9c473cae68561" providerId="LiveId" clId="{DC827B05-11C0-2440-8382-553EBF7AC0D0}" dt="2021-03-14T05:21:13.802" v="5807" actId="207"/>
          <ac:spMkLst>
            <pc:docMk/>
            <pc:sldMk cId="1619186861" sldId="1577"/>
            <ac:spMk id="9" creationId="{E966AA8E-216D-5547-A159-919481EDD842}"/>
          </ac:spMkLst>
        </pc:spChg>
        <pc:spChg chg="add mod">
          <ac:chgData name="Stack Simplify" userId="30f9c473cae68561" providerId="LiveId" clId="{DC827B05-11C0-2440-8382-553EBF7AC0D0}" dt="2021-03-14T05:21:15.954" v="5808" actId="207"/>
          <ac:spMkLst>
            <pc:docMk/>
            <pc:sldMk cId="1619186861" sldId="1577"/>
            <ac:spMk id="10" creationId="{D59ABE3D-5526-A543-81B5-DCC186AEDC85}"/>
          </ac:spMkLst>
        </pc:spChg>
        <pc:spChg chg="add mod">
          <ac:chgData name="Stack Simplify" userId="30f9c473cae68561" providerId="LiveId" clId="{DC827B05-11C0-2440-8382-553EBF7AC0D0}" dt="2021-03-14T05:21:18.514" v="5809" actId="207"/>
          <ac:spMkLst>
            <pc:docMk/>
            <pc:sldMk cId="1619186861" sldId="1577"/>
            <ac:spMk id="11" creationId="{5949E885-75C8-644D-9225-CB4884BF4785}"/>
          </ac:spMkLst>
        </pc:spChg>
        <pc:spChg chg="add mod">
          <ac:chgData name="Stack Simplify" userId="30f9c473cae68561" providerId="LiveId" clId="{DC827B05-11C0-2440-8382-553EBF7AC0D0}" dt="2021-03-14T05:21:21.697" v="5810" actId="207"/>
          <ac:spMkLst>
            <pc:docMk/>
            <pc:sldMk cId="1619186861" sldId="1577"/>
            <ac:spMk id="12" creationId="{56D21CDF-F138-EA4D-8B16-15E21FA1B647}"/>
          </ac:spMkLst>
        </pc:spChg>
        <pc:spChg chg="add mod">
          <ac:chgData name="Stack Simplify" userId="30f9c473cae68561" providerId="LiveId" clId="{DC827B05-11C0-2440-8382-553EBF7AC0D0}" dt="2021-03-14T05:21:23.642" v="5811" actId="207"/>
          <ac:spMkLst>
            <pc:docMk/>
            <pc:sldMk cId="1619186861" sldId="1577"/>
            <ac:spMk id="13" creationId="{38BEE08E-6A3C-E448-BC5A-CF96CE8F790A}"/>
          </ac:spMkLst>
        </pc:spChg>
        <pc:spChg chg="add mod">
          <ac:chgData name="Stack Simplify" userId="30f9c473cae68561" providerId="LiveId" clId="{DC827B05-11C0-2440-8382-553EBF7AC0D0}" dt="2021-03-14T05:21:27.156" v="5812" actId="207"/>
          <ac:spMkLst>
            <pc:docMk/>
            <pc:sldMk cId="1619186861" sldId="1577"/>
            <ac:spMk id="14" creationId="{FFDC6753-9E98-4747-8011-877DA3FEC988}"/>
          </ac:spMkLst>
        </pc:spChg>
      </pc:sldChg>
      <pc:sldChg chg="new del">
        <pc:chgData name="Stack Simplify" userId="30f9c473cae68561" providerId="LiveId" clId="{DC827B05-11C0-2440-8382-553EBF7AC0D0}" dt="2021-03-14T04:36:24.808" v="5149" actId="2696"/>
        <pc:sldMkLst>
          <pc:docMk/>
          <pc:sldMk cId="3582605766" sldId="1577"/>
        </pc:sldMkLst>
      </pc:sldChg>
      <pc:sldChg chg="new del">
        <pc:chgData name="Stack Simplify" userId="30f9c473cae68561" providerId="LiveId" clId="{DC827B05-11C0-2440-8382-553EBF7AC0D0}" dt="2021-03-14T04:36:25.274" v="5150" actId="2696"/>
        <pc:sldMkLst>
          <pc:docMk/>
          <pc:sldMk cId="2399651107" sldId="1578"/>
        </pc:sldMkLst>
      </pc:sldChg>
      <pc:sldChg chg="add modAnim">
        <pc:chgData name="Stack Simplify" userId="30f9c473cae68561" providerId="LiveId" clId="{DC827B05-11C0-2440-8382-553EBF7AC0D0}" dt="2021-03-14T05:15:49.712" v="5524"/>
        <pc:sldMkLst>
          <pc:docMk/>
          <pc:sldMk cId="3809979261" sldId="1578"/>
        </pc:sldMkLst>
      </pc:sldChg>
      <pc:sldChg chg="new del">
        <pc:chgData name="Stack Simplify" userId="30f9c473cae68561" providerId="LiveId" clId="{DC827B05-11C0-2440-8382-553EBF7AC0D0}" dt="2021-03-14T04:36:25.742" v="5151" actId="2696"/>
        <pc:sldMkLst>
          <pc:docMk/>
          <pc:sldMk cId="1794970799" sldId="1579"/>
        </pc:sldMkLst>
      </pc:sldChg>
      <pc:sldChg chg="add modAnim">
        <pc:chgData name="Stack Simplify" userId="30f9c473cae68561" providerId="LiveId" clId="{DC827B05-11C0-2440-8382-553EBF7AC0D0}" dt="2021-03-14T05:16:00.048" v="5525"/>
        <pc:sldMkLst>
          <pc:docMk/>
          <pc:sldMk cId="1967435895" sldId="1579"/>
        </pc:sldMkLst>
      </pc:sldChg>
      <pc:sldChg chg="add modAnim">
        <pc:chgData name="Stack Simplify" userId="30f9c473cae68561" providerId="LiveId" clId="{DC827B05-11C0-2440-8382-553EBF7AC0D0}" dt="2021-03-14T05:16:10.431" v="5526"/>
        <pc:sldMkLst>
          <pc:docMk/>
          <pc:sldMk cId="2037792145" sldId="1580"/>
        </pc:sldMkLst>
      </pc:sldChg>
      <pc:sldChg chg="new del">
        <pc:chgData name="Stack Simplify" userId="30f9c473cae68561" providerId="LiveId" clId="{DC827B05-11C0-2440-8382-553EBF7AC0D0}" dt="2021-03-14T04:36:26.222" v="5152" actId="2696"/>
        <pc:sldMkLst>
          <pc:docMk/>
          <pc:sldMk cId="3013193416" sldId="1580"/>
        </pc:sldMkLst>
      </pc:sldChg>
      <pc:sldChg chg="modSp add modAnim">
        <pc:chgData name="Stack Simplify" userId="30f9c473cae68561" providerId="LiveId" clId="{DC827B05-11C0-2440-8382-553EBF7AC0D0}" dt="2021-03-14T05:22:22.978" v="5816" actId="207"/>
        <pc:sldMkLst>
          <pc:docMk/>
          <pc:sldMk cId="2216504452" sldId="1581"/>
        </pc:sldMkLst>
        <pc:spChg chg="mod">
          <ac:chgData name="Stack Simplify" userId="30f9c473cae68561" providerId="LiveId" clId="{DC827B05-11C0-2440-8382-553EBF7AC0D0}" dt="2021-03-14T05:22:22.978" v="5816" actId="207"/>
          <ac:spMkLst>
            <pc:docMk/>
            <pc:sldMk cId="2216504452" sldId="1581"/>
            <ac:spMk id="4" creationId="{615CFB28-0ACF-0B45-AC0E-E962B85FDBE1}"/>
          </ac:spMkLst>
        </pc:spChg>
      </pc:sldChg>
      <pc:sldChg chg="new del">
        <pc:chgData name="Stack Simplify" userId="30f9c473cae68561" providerId="LiveId" clId="{DC827B05-11C0-2440-8382-553EBF7AC0D0}" dt="2021-03-14T04:36:26.696" v="5153" actId="2696"/>
        <pc:sldMkLst>
          <pc:docMk/>
          <pc:sldMk cId="2980172523" sldId="1581"/>
        </pc:sldMkLst>
      </pc:sldChg>
      <pc:sldChg chg="new del">
        <pc:chgData name="Stack Simplify" userId="30f9c473cae68561" providerId="LiveId" clId="{DC827B05-11C0-2440-8382-553EBF7AC0D0}" dt="2021-03-14T04:36:27.120" v="5154" actId="2696"/>
        <pc:sldMkLst>
          <pc:docMk/>
          <pc:sldMk cId="1028690670" sldId="1582"/>
        </pc:sldMkLst>
      </pc:sldChg>
      <pc:sldChg chg="addSp delSp modSp new mod">
        <pc:chgData name="Stack Simplify" userId="30f9c473cae68561" providerId="LiveId" clId="{DC827B05-11C0-2440-8382-553EBF7AC0D0}" dt="2021-03-14T05:26:40.436" v="5910" actId="207"/>
        <pc:sldMkLst>
          <pc:docMk/>
          <pc:sldMk cId="3435964139" sldId="1582"/>
        </pc:sldMkLst>
        <pc:spChg chg="del">
          <ac:chgData name="Stack Simplify" userId="30f9c473cae68561" providerId="LiveId" clId="{DC827B05-11C0-2440-8382-553EBF7AC0D0}" dt="2021-03-14T05:24:53.403" v="5819"/>
          <ac:spMkLst>
            <pc:docMk/>
            <pc:sldMk cId="3435964139" sldId="1582"/>
            <ac:spMk id="3" creationId="{A894D412-5B4B-D74A-8F0E-1EF60999E0A7}"/>
          </ac:spMkLst>
        </pc:spChg>
        <pc:spChg chg="mod">
          <ac:chgData name="Stack Simplify" userId="30f9c473cae68561" providerId="LiveId" clId="{DC827B05-11C0-2440-8382-553EBF7AC0D0}" dt="2021-03-14T05:26:40.436" v="5910" actId="207"/>
          <ac:spMkLst>
            <pc:docMk/>
            <pc:sldMk cId="3435964139" sldId="1582"/>
            <ac:spMk id="4" creationId="{E5DBC30B-DBEE-F443-A4DE-DF4529D93FAC}"/>
          </ac:spMkLst>
        </pc:spChg>
        <pc:spChg chg="add mod">
          <ac:chgData name="Stack Simplify" userId="30f9c473cae68561" providerId="LiveId" clId="{DC827B05-11C0-2440-8382-553EBF7AC0D0}" dt="2021-03-14T05:26:09.204" v="5856" actId="692"/>
          <ac:spMkLst>
            <pc:docMk/>
            <pc:sldMk cId="3435964139" sldId="1582"/>
            <ac:spMk id="8" creationId="{DC5B4557-5E1E-E842-BBBA-9EFBD18A0A63}"/>
          </ac:spMkLst>
        </pc:spChg>
        <pc:picChg chg="add mod">
          <ac:chgData name="Stack Simplify" userId="30f9c473cae68561" providerId="LiveId" clId="{DC827B05-11C0-2440-8382-553EBF7AC0D0}" dt="2021-03-14T05:25:39.355" v="5829" actId="1076"/>
          <ac:picMkLst>
            <pc:docMk/>
            <pc:sldMk cId="3435964139" sldId="1582"/>
            <ac:picMk id="5" creationId="{DE477A3F-A17F-FE4F-9E70-CC48D7EDC4E4}"/>
          </ac:picMkLst>
        </pc:picChg>
        <pc:picChg chg="add mod">
          <ac:chgData name="Stack Simplify" userId="30f9c473cae68561" providerId="LiveId" clId="{DC827B05-11C0-2440-8382-553EBF7AC0D0}" dt="2021-03-14T05:25:46.787" v="5832" actId="1076"/>
          <ac:picMkLst>
            <pc:docMk/>
            <pc:sldMk cId="3435964139" sldId="1582"/>
            <ac:picMk id="6" creationId="{606003BE-5B2C-D24B-A3DB-91B8EA20599C}"/>
          </ac:picMkLst>
        </pc:picChg>
        <pc:picChg chg="add mod">
          <ac:chgData name="Stack Simplify" userId="30f9c473cae68561" providerId="LiveId" clId="{DC827B05-11C0-2440-8382-553EBF7AC0D0}" dt="2021-03-14T05:25:44.427" v="5831" actId="1076"/>
          <ac:picMkLst>
            <pc:docMk/>
            <pc:sldMk cId="3435964139" sldId="1582"/>
            <ac:picMk id="7" creationId="{84B5400A-DA06-8347-9087-425CF5D2B27D}"/>
          </ac:picMkLst>
        </pc:picChg>
      </pc:sldChg>
      <pc:sldChg chg="addSp delSp modSp new mod modAnim">
        <pc:chgData name="Stack Simplify" userId="30f9c473cae68561" providerId="LiveId" clId="{DC827B05-11C0-2440-8382-553EBF7AC0D0}" dt="2021-03-14T05:29:33.782" v="6081"/>
        <pc:sldMkLst>
          <pc:docMk/>
          <pc:sldMk cId="2687472980" sldId="1583"/>
        </pc:sldMkLst>
        <pc:spChg chg="del">
          <ac:chgData name="Stack Simplify" userId="30f9c473cae68561" providerId="LiveId" clId="{DC827B05-11C0-2440-8382-553EBF7AC0D0}" dt="2021-03-14T05:26:54.494" v="5912" actId="478"/>
          <ac:spMkLst>
            <pc:docMk/>
            <pc:sldMk cId="2687472980" sldId="1583"/>
            <ac:spMk id="3" creationId="{5657C7D9-802C-CF4C-A052-7AA93E036CCF}"/>
          </ac:spMkLst>
        </pc:spChg>
        <pc:spChg chg="del mod">
          <ac:chgData name="Stack Simplify" userId="30f9c473cae68561" providerId="LiveId" clId="{DC827B05-11C0-2440-8382-553EBF7AC0D0}" dt="2021-03-14T05:28:14.928" v="6048" actId="478"/>
          <ac:spMkLst>
            <pc:docMk/>
            <pc:sldMk cId="2687472980" sldId="1583"/>
            <ac:spMk id="4" creationId="{E8848180-24F4-0B43-89D7-05BFD23EF890}"/>
          </ac:spMkLst>
        </pc:spChg>
        <pc:spChg chg="add mod">
          <ac:chgData name="Stack Simplify" userId="30f9c473cae68561" providerId="LiveId" clId="{DC827B05-11C0-2440-8382-553EBF7AC0D0}" dt="2021-03-14T05:29:19.552" v="6079" actId="207"/>
          <ac:spMkLst>
            <pc:docMk/>
            <pc:sldMk cId="2687472980" sldId="1583"/>
            <ac:spMk id="5" creationId="{C7AF57AF-98D7-5446-8049-CD1D4BB4148D}"/>
          </ac:spMkLst>
        </pc:spChg>
        <pc:spChg chg="add mod">
          <ac:chgData name="Stack Simplify" userId="30f9c473cae68561" providerId="LiveId" clId="{DC827B05-11C0-2440-8382-553EBF7AC0D0}" dt="2021-03-14T05:29:19.552" v="6079" actId="207"/>
          <ac:spMkLst>
            <pc:docMk/>
            <pc:sldMk cId="2687472980" sldId="1583"/>
            <ac:spMk id="7" creationId="{3800E199-9FE8-D746-8A96-68EAF491CF54}"/>
          </ac:spMkLst>
        </pc:spChg>
        <pc:spChg chg="add del mod">
          <ac:chgData name="Stack Simplify" userId="30f9c473cae68561" providerId="LiveId" clId="{DC827B05-11C0-2440-8382-553EBF7AC0D0}" dt="2021-03-14T05:28:17.055" v="6049" actId="478"/>
          <ac:spMkLst>
            <pc:docMk/>
            <pc:sldMk cId="2687472980" sldId="1583"/>
            <ac:spMk id="9" creationId="{778813A7-F97D-5144-980B-9A876DDD091B}"/>
          </ac:spMkLst>
        </pc:spChg>
        <pc:spChg chg="add mod">
          <ac:chgData name="Stack Simplify" userId="30f9c473cae68561" providerId="LiveId" clId="{DC827B05-11C0-2440-8382-553EBF7AC0D0}" dt="2021-03-14T05:28:54.024" v="6072" actId="207"/>
          <ac:spMkLst>
            <pc:docMk/>
            <pc:sldMk cId="2687472980" sldId="1583"/>
            <ac:spMk id="10" creationId="{B626E982-0E12-DA4E-B2AB-F834320B9217}"/>
          </ac:spMkLst>
        </pc:spChg>
        <pc:picChg chg="add del mod">
          <ac:chgData name="Stack Simplify" userId="30f9c473cae68561" providerId="LiveId" clId="{DC827B05-11C0-2440-8382-553EBF7AC0D0}" dt="2021-03-14T05:27:11.488" v="5938"/>
          <ac:picMkLst>
            <pc:docMk/>
            <pc:sldMk cId="2687472980" sldId="1583"/>
            <ac:picMk id="6" creationId="{7AB2049F-6691-7A46-A494-52C2FAA2BF50}"/>
          </ac:picMkLst>
        </pc:picChg>
      </pc:sldChg>
      <pc:sldChg chg="new del">
        <pc:chgData name="Stack Simplify" userId="30f9c473cae68561" providerId="LiveId" clId="{DC827B05-11C0-2440-8382-553EBF7AC0D0}" dt="2021-03-14T04:36:27.194" v="5155" actId="2696"/>
        <pc:sldMkLst>
          <pc:docMk/>
          <pc:sldMk cId="4186665889" sldId="1583"/>
        </pc:sldMkLst>
      </pc:sldChg>
      <pc:sldChg chg="delSp modSp add del mod">
        <pc:chgData name="Stack Simplify" userId="30f9c473cae68561" providerId="LiveId" clId="{DC827B05-11C0-2440-8382-553EBF7AC0D0}" dt="2021-03-14T06:02:41.417" v="6624" actId="2696"/>
        <pc:sldMkLst>
          <pc:docMk/>
          <pc:sldMk cId="2140982181" sldId="1584"/>
        </pc:sldMkLst>
        <pc:spChg chg="mod">
          <ac:chgData name="Stack Simplify" userId="30f9c473cae68561" providerId="LiveId" clId="{DC827B05-11C0-2440-8382-553EBF7AC0D0}" dt="2021-03-14T06:02:38.471" v="6623" actId="1076"/>
          <ac:spMkLst>
            <pc:docMk/>
            <pc:sldMk cId="2140982181" sldId="1584"/>
            <ac:spMk id="6" creationId="{1C2AC9AC-2409-E84F-889C-03104A47741E}"/>
          </ac:spMkLst>
        </pc:spChg>
        <pc:spChg chg="mod">
          <ac:chgData name="Stack Simplify" userId="30f9c473cae68561" providerId="LiveId" clId="{DC827B05-11C0-2440-8382-553EBF7AC0D0}" dt="2021-03-14T06:02:30.199" v="6622" actId="1076"/>
          <ac:spMkLst>
            <pc:docMk/>
            <pc:sldMk cId="2140982181" sldId="1584"/>
            <ac:spMk id="7" creationId="{1DA841EF-807A-3844-BA1B-94057CCDEF72}"/>
          </ac:spMkLst>
        </pc:spChg>
        <pc:spChg chg="mod">
          <ac:chgData name="Stack Simplify" userId="30f9c473cae68561" providerId="LiveId" clId="{DC827B05-11C0-2440-8382-553EBF7AC0D0}" dt="2021-03-14T06:02:38.471" v="6623" actId="1076"/>
          <ac:spMkLst>
            <pc:docMk/>
            <pc:sldMk cId="2140982181" sldId="1584"/>
            <ac:spMk id="8" creationId="{59BF977D-51E1-EF48-A0B2-F7A8D828A3DD}"/>
          </ac:spMkLst>
        </pc:spChg>
        <pc:spChg chg="mod">
          <ac:chgData name="Stack Simplify" userId="30f9c473cae68561" providerId="LiveId" clId="{DC827B05-11C0-2440-8382-553EBF7AC0D0}" dt="2021-03-14T06:02:38.471" v="6623" actId="1076"/>
          <ac:spMkLst>
            <pc:docMk/>
            <pc:sldMk cId="2140982181" sldId="1584"/>
            <ac:spMk id="10" creationId="{3A59BE93-B92F-7C4B-9833-BCD7EE287CC3}"/>
          </ac:spMkLst>
        </pc:spChg>
        <pc:spChg chg="mod">
          <ac:chgData name="Stack Simplify" userId="30f9c473cae68561" providerId="LiveId" clId="{DC827B05-11C0-2440-8382-553EBF7AC0D0}" dt="2021-03-14T06:02:30.199" v="6622" actId="1076"/>
          <ac:spMkLst>
            <pc:docMk/>
            <pc:sldMk cId="2140982181" sldId="1584"/>
            <ac:spMk id="12" creationId="{DE6FAA2E-DEE9-7346-8FC3-DF97FBF22CDF}"/>
          </ac:spMkLst>
        </pc:spChg>
        <pc:spChg chg="mod">
          <ac:chgData name="Stack Simplify" userId="30f9c473cae68561" providerId="LiveId" clId="{DC827B05-11C0-2440-8382-553EBF7AC0D0}" dt="2021-03-14T06:02:30.199" v="6622" actId="1076"/>
          <ac:spMkLst>
            <pc:docMk/>
            <pc:sldMk cId="2140982181" sldId="1584"/>
            <ac:spMk id="13" creationId="{CA97764D-6F48-704A-813A-A6F2C5F2803E}"/>
          </ac:spMkLst>
        </pc:spChg>
        <pc:spChg chg="del">
          <ac:chgData name="Stack Simplify" userId="30f9c473cae68561" providerId="LiveId" clId="{DC827B05-11C0-2440-8382-553EBF7AC0D0}" dt="2021-03-14T06:02:26.187" v="6621" actId="478"/>
          <ac:spMkLst>
            <pc:docMk/>
            <pc:sldMk cId="2140982181" sldId="1584"/>
            <ac:spMk id="14" creationId="{BA79CA74-4799-084D-A66E-43D033DFD61E}"/>
          </ac:spMkLst>
        </pc:spChg>
        <pc:spChg chg="del">
          <ac:chgData name="Stack Simplify" userId="30f9c473cae68561" providerId="LiveId" clId="{DC827B05-11C0-2440-8382-553EBF7AC0D0}" dt="2021-03-14T06:02:26.187" v="6621" actId="478"/>
          <ac:spMkLst>
            <pc:docMk/>
            <pc:sldMk cId="2140982181" sldId="1584"/>
            <ac:spMk id="15" creationId="{A0B09E53-02E7-7E44-BAE3-AB777EA87FDA}"/>
          </ac:spMkLst>
        </pc:spChg>
        <pc:spChg chg="del">
          <ac:chgData name="Stack Simplify" userId="30f9c473cae68561" providerId="LiveId" clId="{DC827B05-11C0-2440-8382-553EBF7AC0D0}" dt="2021-03-14T06:02:26.187" v="6621" actId="478"/>
          <ac:spMkLst>
            <pc:docMk/>
            <pc:sldMk cId="2140982181" sldId="1584"/>
            <ac:spMk id="16" creationId="{EAAED456-852D-1245-8CE8-9DC09E05249F}"/>
          </ac:spMkLst>
        </pc:spChg>
        <pc:spChg chg="del">
          <ac:chgData name="Stack Simplify" userId="30f9c473cae68561" providerId="LiveId" clId="{DC827B05-11C0-2440-8382-553EBF7AC0D0}" dt="2021-03-14T06:02:26.187" v="6621" actId="478"/>
          <ac:spMkLst>
            <pc:docMk/>
            <pc:sldMk cId="2140982181" sldId="1584"/>
            <ac:spMk id="17" creationId="{36AB1CB3-42FE-A145-A2B0-483038A8D200}"/>
          </ac:spMkLst>
        </pc:spChg>
      </pc:sldChg>
      <pc:sldChg chg="addSp delSp modSp add mod modAnim">
        <pc:chgData name="Stack Simplify" userId="30f9c473cae68561" providerId="LiveId" clId="{DC827B05-11C0-2440-8382-553EBF7AC0D0}" dt="2021-03-14T06:15:39.312" v="7005"/>
        <pc:sldMkLst>
          <pc:docMk/>
          <pc:sldMk cId="2823606755" sldId="1584"/>
        </pc:sldMkLst>
        <pc:spChg chg="add mod">
          <ac:chgData name="Stack Simplify" userId="30f9c473cae68561" providerId="LiveId" clId="{DC827B05-11C0-2440-8382-553EBF7AC0D0}" dt="2021-03-14T06:06:21.729" v="6710" actId="207"/>
          <ac:spMkLst>
            <pc:docMk/>
            <pc:sldMk cId="2823606755" sldId="1584"/>
            <ac:spMk id="3" creationId="{850ED2FC-7B0A-8146-B571-C581D7102218}"/>
          </ac:spMkLst>
        </pc:spChg>
        <pc:spChg chg="del">
          <ac:chgData name="Stack Simplify" userId="30f9c473cae68561" providerId="LiveId" clId="{DC827B05-11C0-2440-8382-553EBF7AC0D0}" dt="2021-03-14T06:04:10.683" v="6641" actId="478"/>
          <ac:spMkLst>
            <pc:docMk/>
            <pc:sldMk cId="2823606755" sldId="1584"/>
            <ac:spMk id="5" creationId="{9A6E45C3-7F7F-894A-AA35-6B1424E3C9A0}"/>
          </ac:spMkLst>
        </pc:spChg>
        <pc:spChg chg="mod">
          <ac:chgData name="Stack Simplify" userId="30f9c473cae68561" providerId="LiveId" clId="{DC827B05-11C0-2440-8382-553EBF7AC0D0}" dt="2021-03-14T06:06:42.329" v="6713" actId="207"/>
          <ac:spMkLst>
            <pc:docMk/>
            <pc:sldMk cId="2823606755" sldId="1584"/>
            <ac:spMk id="6" creationId="{1C2AC9AC-2409-E84F-889C-03104A47741E}"/>
          </ac:spMkLst>
        </pc:spChg>
        <pc:spChg chg="mod">
          <ac:chgData name="Stack Simplify" userId="30f9c473cae68561" providerId="LiveId" clId="{DC827B05-11C0-2440-8382-553EBF7AC0D0}" dt="2021-03-14T06:07:22.931" v="6719" actId="207"/>
          <ac:spMkLst>
            <pc:docMk/>
            <pc:sldMk cId="2823606755" sldId="1584"/>
            <ac:spMk id="7" creationId="{1DA841EF-807A-3844-BA1B-94057CCDEF72}"/>
          </ac:spMkLst>
        </pc:spChg>
        <pc:spChg chg="mod">
          <ac:chgData name="Stack Simplify" userId="30f9c473cae68561" providerId="LiveId" clId="{DC827B05-11C0-2440-8382-553EBF7AC0D0}" dt="2021-03-14T06:06:51.058" v="6715" actId="207"/>
          <ac:spMkLst>
            <pc:docMk/>
            <pc:sldMk cId="2823606755" sldId="1584"/>
            <ac:spMk id="8" creationId="{59BF977D-51E1-EF48-A0B2-F7A8D828A3DD}"/>
          </ac:spMkLst>
        </pc:spChg>
        <pc:spChg chg="mod">
          <ac:chgData name="Stack Simplify" userId="30f9c473cae68561" providerId="LiveId" clId="{DC827B05-11C0-2440-8382-553EBF7AC0D0}" dt="2021-03-14T06:06:56.130" v="6716" actId="207"/>
          <ac:spMkLst>
            <pc:docMk/>
            <pc:sldMk cId="2823606755" sldId="1584"/>
            <ac:spMk id="10" creationId="{3A59BE93-B92F-7C4B-9833-BCD7EE287CC3}"/>
          </ac:spMkLst>
        </pc:spChg>
        <pc:spChg chg="mod">
          <ac:chgData name="Stack Simplify" userId="30f9c473cae68561" providerId="LiveId" clId="{DC827B05-11C0-2440-8382-553EBF7AC0D0}" dt="2021-03-14T06:07:32.399" v="6720" actId="207"/>
          <ac:spMkLst>
            <pc:docMk/>
            <pc:sldMk cId="2823606755" sldId="1584"/>
            <ac:spMk id="12" creationId="{DE6FAA2E-DEE9-7346-8FC3-DF97FBF22CDF}"/>
          </ac:spMkLst>
        </pc:spChg>
        <pc:spChg chg="mod">
          <ac:chgData name="Stack Simplify" userId="30f9c473cae68561" providerId="LiveId" clId="{DC827B05-11C0-2440-8382-553EBF7AC0D0}" dt="2021-03-14T06:07:43.151" v="6721" actId="207"/>
          <ac:spMkLst>
            <pc:docMk/>
            <pc:sldMk cId="2823606755" sldId="1584"/>
            <ac:spMk id="13" creationId="{CA97764D-6F48-704A-813A-A6F2C5F2803E}"/>
          </ac:spMkLst>
        </pc:spChg>
        <pc:spChg chg="mod">
          <ac:chgData name="Stack Simplify" userId="30f9c473cae68561" providerId="LiveId" clId="{DC827B05-11C0-2440-8382-553EBF7AC0D0}" dt="2021-03-14T06:08:07.267" v="6725" actId="207"/>
          <ac:spMkLst>
            <pc:docMk/>
            <pc:sldMk cId="2823606755" sldId="1584"/>
            <ac:spMk id="14" creationId="{BA79CA74-4799-084D-A66E-43D033DFD61E}"/>
          </ac:spMkLst>
        </pc:spChg>
        <pc:spChg chg="mod">
          <ac:chgData name="Stack Simplify" userId="30f9c473cae68561" providerId="LiveId" clId="{DC827B05-11C0-2440-8382-553EBF7AC0D0}" dt="2021-03-14T06:08:25.716" v="6727" actId="207"/>
          <ac:spMkLst>
            <pc:docMk/>
            <pc:sldMk cId="2823606755" sldId="1584"/>
            <ac:spMk id="15" creationId="{A0B09E53-02E7-7E44-BAE3-AB777EA87FDA}"/>
          </ac:spMkLst>
        </pc:spChg>
        <pc:spChg chg="mod">
          <ac:chgData name="Stack Simplify" userId="30f9c473cae68561" providerId="LiveId" clId="{DC827B05-11C0-2440-8382-553EBF7AC0D0}" dt="2021-03-14T06:08:32.070" v="6728" actId="207"/>
          <ac:spMkLst>
            <pc:docMk/>
            <pc:sldMk cId="2823606755" sldId="1584"/>
            <ac:spMk id="16" creationId="{EAAED456-852D-1245-8CE8-9DC09E05249F}"/>
          </ac:spMkLst>
        </pc:spChg>
        <pc:spChg chg="del">
          <ac:chgData name="Stack Simplify" userId="30f9c473cae68561" providerId="LiveId" clId="{DC827B05-11C0-2440-8382-553EBF7AC0D0}" dt="2021-03-14T06:02:57.211" v="6628" actId="478"/>
          <ac:spMkLst>
            <pc:docMk/>
            <pc:sldMk cId="2823606755" sldId="1584"/>
            <ac:spMk id="17" creationId="{36AB1CB3-42FE-A145-A2B0-483038A8D200}"/>
          </ac:spMkLst>
        </pc:spChg>
      </pc:sldChg>
      <pc:sldChg chg="new del">
        <pc:chgData name="Stack Simplify" userId="30f9c473cae68561" providerId="LiveId" clId="{DC827B05-11C0-2440-8382-553EBF7AC0D0}" dt="2021-03-14T04:36:27.673" v="5156" actId="2696"/>
        <pc:sldMkLst>
          <pc:docMk/>
          <pc:sldMk cId="3387258495" sldId="1584"/>
        </pc:sldMkLst>
      </pc:sldChg>
      <pc:sldChg chg="addSp delSp modSp new mod modAnim">
        <pc:chgData name="Stack Simplify" userId="30f9c473cae68561" providerId="LiveId" clId="{DC827B05-11C0-2440-8382-553EBF7AC0D0}" dt="2021-03-14T06:27:20.024" v="7132" actId="207"/>
        <pc:sldMkLst>
          <pc:docMk/>
          <pc:sldMk cId="875472356" sldId="1585"/>
        </pc:sldMkLst>
        <pc:spChg chg="del">
          <ac:chgData name="Stack Simplify" userId="30f9c473cae68561" providerId="LiveId" clId="{DC827B05-11C0-2440-8382-553EBF7AC0D0}" dt="2021-03-14T06:08:57.928" v="6731" actId="478"/>
          <ac:spMkLst>
            <pc:docMk/>
            <pc:sldMk cId="875472356" sldId="1585"/>
            <ac:spMk id="3" creationId="{682237E0-EC7C-AE49-9284-1B1FF43CC423}"/>
          </ac:spMkLst>
        </pc:spChg>
        <pc:spChg chg="del mod">
          <ac:chgData name="Stack Simplify" userId="30f9c473cae68561" providerId="LiveId" clId="{DC827B05-11C0-2440-8382-553EBF7AC0D0}" dt="2021-03-14T06:09:13.787" v="6752" actId="478"/>
          <ac:spMkLst>
            <pc:docMk/>
            <pc:sldMk cId="875472356" sldId="1585"/>
            <ac:spMk id="4" creationId="{BF0D44B9-1A00-0346-BCA0-D75FDB66EA96}"/>
          </ac:spMkLst>
        </pc:spChg>
        <pc:spChg chg="add mod">
          <ac:chgData name="Stack Simplify" userId="30f9c473cae68561" providerId="LiveId" clId="{DC827B05-11C0-2440-8382-553EBF7AC0D0}" dt="2021-03-14T06:27:20.024" v="7132" actId="207"/>
          <ac:spMkLst>
            <pc:docMk/>
            <pc:sldMk cId="875472356" sldId="1585"/>
            <ac:spMk id="6" creationId="{FFF9BEC7-6BAD-FD40-AAC7-A7AEC0B74931}"/>
          </ac:spMkLst>
        </pc:spChg>
        <pc:spChg chg="add mod">
          <ac:chgData name="Stack Simplify" userId="30f9c473cae68561" providerId="LiveId" clId="{DC827B05-11C0-2440-8382-553EBF7AC0D0}" dt="2021-03-14T06:13:34.210" v="6931" actId="1076"/>
          <ac:spMkLst>
            <pc:docMk/>
            <pc:sldMk cId="875472356" sldId="1585"/>
            <ac:spMk id="7" creationId="{1950F3CA-2B1E-FC4A-8257-DCC9C6A30088}"/>
          </ac:spMkLst>
        </pc:spChg>
        <pc:spChg chg="add mod">
          <ac:chgData name="Stack Simplify" userId="30f9c473cae68561" providerId="LiveId" clId="{DC827B05-11C0-2440-8382-553EBF7AC0D0}" dt="2021-03-14T06:13:34.210" v="6931" actId="1076"/>
          <ac:spMkLst>
            <pc:docMk/>
            <pc:sldMk cId="875472356" sldId="1585"/>
            <ac:spMk id="8" creationId="{5A779BAE-8312-5E45-8F3B-90E7991C0C36}"/>
          </ac:spMkLst>
        </pc:spChg>
        <pc:spChg chg="add mod">
          <ac:chgData name="Stack Simplify" userId="30f9c473cae68561" providerId="LiveId" clId="{DC827B05-11C0-2440-8382-553EBF7AC0D0}" dt="2021-03-14T06:13:34.210" v="6931" actId="1076"/>
          <ac:spMkLst>
            <pc:docMk/>
            <pc:sldMk cId="875472356" sldId="1585"/>
            <ac:spMk id="9" creationId="{8F8CD117-F715-914F-9E5E-C4DAFF73B3B9}"/>
          </ac:spMkLst>
        </pc:spChg>
        <pc:spChg chg="add mod">
          <ac:chgData name="Stack Simplify" userId="30f9c473cae68561" providerId="LiveId" clId="{DC827B05-11C0-2440-8382-553EBF7AC0D0}" dt="2021-03-14T06:13:34.210" v="6931" actId="1076"/>
          <ac:spMkLst>
            <pc:docMk/>
            <pc:sldMk cId="875472356" sldId="1585"/>
            <ac:spMk id="10" creationId="{5FC62D89-9F7B-CE40-AA6F-674C424BA6CB}"/>
          </ac:spMkLst>
        </pc:spChg>
        <pc:spChg chg="add mod">
          <ac:chgData name="Stack Simplify" userId="30f9c473cae68561" providerId="LiveId" clId="{DC827B05-11C0-2440-8382-553EBF7AC0D0}" dt="2021-03-14T06:13:34.210" v="6931" actId="1076"/>
          <ac:spMkLst>
            <pc:docMk/>
            <pc:sldMk cId="875472356" sldId="1585"/>
            <ac:spMk id="11" creationId="{19C23885-FD14-AA43-A115-6F45D6F6A7B9}"/>
          </ac:spMkLst>
        </pc:spChg>
        <pc:spChg chg="add mod">
          <ac:chgData name="Stack Simplify" userId="30f9c473cae68561" providerId="LiveId" clId="{DC827B05-11C0-2440-8382-553EBF7AC0D0}" dt="2021-03-14T06:13:34.210" v="6931" actId="1076"/>
          <ac:spMkLst>
            <pc:docMk/>
            <pc:sldMk cId="875472356" sldId="1585"/>
            <ac:spMk id="12" creationId="{1E94182B-3EEB-5B40-B2C6-E22B2CF6B159}"/>
          </ac:spMkLst>
        </pc:spChg>
        <pc:spChg chg="add mod">
          <ac:chgData name="Stack Simplify" userId="30f9c473cae68561" providerId="LiveId" clId="{DC827B05-11C0-2440-8382-553EBF7AC0D0}" dt="2021-03-14T06:14:38.677" v="6994" actId="207"/>
          <ac:spMkLst>
            <pc:docMk/>
            <pc:sldMk cId="875472356" sldId="1585"/>
            <ac:spMk id="26" creationId="{DA8E3FCE-EB34-D443-B7C7-6726F15A2D8E}"/>
          </ac:spMkLst>
        </pc:spChg>
        <pc:spChg chg="add mod">
          <ac:chgData name="Stack Simplify" userId="30f9c473cae68561" providerId="LiveId" clId="{DC827B05-11C0-2440-8382-553EBF7AC0D0}" dt="2021-03-14T06:14:31.019" v="6993" actId="207"/>
          <ac:spMkLst>
            <pc:docMk/>
            <pc:sldMk cId="875472356" sldId="1585"/>
            <ac:spMk id="27" creationId="{815A4393-6E85-2E4E-80B1-0FEF1301E1DF}"/>
          </ac:spMkLst>
        </pc:spChg>
        <pc:cxnChg chg="add mod">
          <ac:chgData name="Stack Simplify" userId="30f9c473cae68561" providerId="LiveId" clId="{DC827B05-11C0-2440-8382-553EBF7AC0D0}" dt="2021-03-14T06:13:34.210" v="6931" actId="1076"/>
          <ac:cxnSpMkLst>
            <pc:docMk/>
            <pc:sldMk cId="875472356" sldId="1585"/>
            <ac:cxnSpMk id="14" creationId="{F6BD48D8-520E-2148-B70C-7766B7CC8412}"/>
          </ac:cxnSpMkLst>
        </pc:cxnChg>
        <pc:cxnChg chg="add mod">
          <ac:chgData name="Stack Simplify" userId="30f9c473cae68561" providerId="LiveId" clId="{DC827B05-11C0-2440-8382-553EBF7AC0D0}" dt="2021-03-14T06:13:34.210" v="6931" actId="1076"/>
          <ac:cxnSpMkLst>
            <pc:docMk/>
            <pc:sldMk cId="875472356" sldId="1585"/>
            <ac:cxnSpMk id="18" creationId="{0BDDD503-A6AE-1942-82C5-CA02E031FE38}"/>
          </ac:cxnSpMkLst>
        </pc:cxnChg>
        <pc:cxnChg chg="add mod">
          <ac:chgData name="Stack Simplify" userId="30f9c473cae68561" providerId="LiveId" clId="{DC827B05-11C0-2440-8382-553EBF7AC0D0}" dt="2021-03-14T06:13:34.210" v="6931" actId="1076"/>
          <ac:cxnSpMkLst>
            <pc:docMk/>
            <pc:sldMk cId="875472356" sldId="1585"/>
            <ac:cxnSpMk id="20" creationId="{62E9C2E0-9AB3-2C41-9827-700EB5CA98FA}"/>
          </ac:cxnSpMkLst>
        </pc:cxnChg>
        <pc:cxnChg chg="add mod">
          <ac:chgData name="Stack Simplify" userId="30f9c473cae68561" providerId="LiveId" clId="{DC827B05-11C0-2440-8382-553EBF7AC0D0}" dt="2021-03-14T06:13:34.210" v="6931" actId="1076"/>
          <ac:cxnSpMkLst>
            <pc:docMk/>
            <pc:sldMk cId="875472356" sldId="1585"/>
            <ac:cxnSpMk id="23" creationId="{AA770D50-71E4-8947-800E-31D19CEF706B}"/>
          </ac:cxnSpMkLst>
        </pc:cxnChg>
        <pc:cxnChg chg="add mod">
          <ac:chgData name="Stack Simplify" userId="30f9c473cae68561" providerId="LiveId" clId="{DC827B05-11C0-2440-8382-553EBF7AC0D0}" dt="2021-03-14T06:13:34.210" v="6931" actId="1076"/>
          <ac:cxnSpMkLst>
            <pc:docMk/>
            <pc:sldMk cId="875472356" sldId="1585"/>
            <ac:cxnSpMk id="25" creationId="{E1FFEBCF-5E03-734C-9CAE-6B5BFD9EC5D0}"/>
          </ac:cxnSpMkLst>
        </pc:cxnChg>
      </pc:sldChg>
      <pc:sldChg chg="new del">
        <pc:chgData name="Stack Simplify" userId="30f9c473cae68561" providerId="LiveId" clId="{DC827B05-11C0-2440-8382-553EBF7AC0D0}" dt="2021-03-14T04:36:28.126" v="5157" actId="2696"/>
        <pc:sldMkLst>
          <pc:docMk/>
          <pc:sldMk cId="2408397629" sldId="1585"/>
        </pc:sldMkLst>
      </pc:sldChg>
      <pc:sldChg chg="addSp delSp modSp new mod">
        <pc:chgData name="Stack Simplify" userId="30f9c473cae68561" providerId="LiveId" clId="{DC827B05-11C0-2440-8382-553EBF7AC0D0}" dt="2021-03-14T06:19:16.035" v="7114" actId="1076"/>
        <pc:sldMkLst>
          <pc:docMk/>
          <pc:sldMk cId="1811267152" sldId="1586"/>
        </pc:sldMkLst>
        <pc:spChg chg="del">
          <ac:chgData name="Stack Simplify" userId="30f9c473cae68561" providerId="LiveId" clId="{DC827B05-11C0-2440-8382-553EBF7AC0D0}" dt="2021-03-14T06:16:18.701" v="7007" actId="478"/>
          <ac:spMkLst>
            <pc:docMk/>
            <pc:sldMk cId="1811267152" sldId="1586"/>
            <ac:spMk id="3" creationId="{23CB299D-9FCE-3E42-B8DB-EECADD04C149}"/>
          </ac:spMkLst>
        </pc:spChg>
        <pc:spChg chg="mod">
          <ac:chgData name="Stack Simplify" userId="30f9c473cae68561" providerId="LiveId" clId="{DC827B05-11C0-2440-8382-553EBF7AC0D0}" dt="2021-03-14T06:19:16.035" v="7114" actId="1076"/>
          <ac:spMkLst>
            <pc:docMk/>
            <pc:sldMk cId="1811267152" sldId="1586"/>
            <ac:spMk id="4" creationId="{F041BE82-5D18-C34A-8D06-36A7F4FC0E21}"/>
          </ac:spMkLst>
        </pc:spChg>
        <pc:spChg chg="add del mod">
          <ac:chgData name="Stack Simplify" userId="30f9c473cae68561" providerId="LiveId" clId="{DC827B05-11C0-2440-8382-553EBF7AC0D0}" dt="2021-03-14T06:19:02.062" v="7107" actId="478"/>
          <ac:spMkLst>
            <pc:docMk/>
            <pc:sldMk cId="1811267152" sldId="1586"/>
            <ac:spMk id="7" creationId="{5E42ED72-81F8-C84C-AA18-0FF26E71712E}"/>
          </ac:spMkLst>
        </pc:spChg>
        <pc:spChg chg="add mod">
          <ac:chgData name="Stack Simplify" userId="30f9c473cae68561" providerId="LiveId" clId="{DC827B05-11C0-2440-8382-553EBF7AC0D0}" dt="2021-03-14T06:19:00.359" v="7106" actId="1076"/>
          <ac:spMkLst>
            <pc:docMk/>
            <pc:sldMk cId="1811267152" sldId="1586"/>
            <ac:spMk id="10" creationId="{4AD9F8A0-3F66-C646-89B3-CC68465A16E7}"/>
          </ac:spMkLst>
        </pc:spChg>
        <pc:picChg chg="add mod">
          <ac:chgData name="Stack Simplify" userId="30f9c473cae68561" providerId="LiveId" clId="{DC827B05-11C0-2440-8382-553EBF7AC0D0}" dt="2021-03-14T06:19:08.499" v="7111" actId="14100"/>
          <ac:picMkLst>
            <pc:docMk/>
            <pc:sldMk cId="1811267152" sldId="1586"/>
            <ac:picMk id="5" creationId="{44503693-32B5-DF47-9BD8-1C798DEC2D4F}"/>
          </ac:picMkLst>
        </pc:picChg>
        <pc:picChg chg="add del mod">
          <ac:chgData name="Stack Simplify" userId="30f9c473cae68561" providerId="LiveId" clId="{DC827B05-11C0-2440-8382-553EBF7AC0D0}" dt="2021-03-14T06:18:36.174" v="7099" actId="478"/>
          <ac:picMkLst>
            <pc:docMk/>
            <pc:sldMk cId="1811267152" sldId="1586"/>
            <ac:picMk id="6" creationId="{B996EDB8-460F-C540-AB0B-F084BDEEA28C}"/>
          </ac:picMkLst>
        </pc:picChg>
        <pc:picChg chg="add mod">
          <ac:chgData name="Stack Simplify" userId="30f9c473cae68561" providerId="LiveId" clId="{DC827B05-11C0-2440-8382-553EBF7AC0D0}" dt="2021-03-14T06:19:06.476" v="7110" actId="1076"/>
          <ac:picMkLst>
            <pc:docMk/>
            <pc:sldMk cId="1811267152" sldId="1586"/>
            <ac:picMk id="8" creationId="{A5621E0B-923C-4447-AE26-78E392C826AF}"/>
          </ac:picMkLst>
        </pc:picChg>
        <pc:picChg chg="add mod">
          <ac:chgData name="Stack Simplify" userId="30f9c473cae68561" providerId="LiveId" clId="{DC827B05-11C0-2440-8382-553EBF7AC0D0}" dt="2021-03-14T06:18:54.260" v="7103" actId="1076"/>
          <ac:picMkLst>
            <pc:docMk/>
            <pc:sldMk cId="1811267152" sldId="1586"/>
            <ac:picMk id="9" creationId="{2A584CEF-C9F6-0649-B768-B91DAB039B0C}"/>
          </ac:picMkLst>
        </pc:picChg>
      </pc:sldChg>
      <pc:sldChg chg="new del">
        <pc:chgData name="Stack Simplify" userId="30f9c473cae68561" providerId="LiveId" clId="{DC827B05-11C0-2440-8382-553EBF7AC0D0}" dt="2021-03-14T04:36:28.574" v="5158" actId="2696"/>
        <pc:sldMkLst>
          <pc:docMk/>
          <pc:sldMk cId="2002927512" sldId="1586"/>
        </pc:sldMkLst>
      </pc:sldChg>
      <pc:sldChg chg="new del">
        <pc:chgData name="Stack Simplify" userId="30f9c473cae68561" providerId="LiveId" clId="{DC827B05-11C0-2440-8382-553EBF7AC0D0}" dt="2021-03-14T06:21:34.540" v="7116" actId="2696"/>
        <pc:sldMkLst>
          <pc:docMk/>
          <pc:sldMk cId="1635999162" sldId="1587"/>
        </pc:sldMkLst>
      </pc:sldChg>
      <pc:sldChg chg="new del">
        <pc:chgData name="Stack Simplify" userId="30f9c473cae68561" providerId="LiveId" clId="{DC827B05-11C0-2440-8382-553EBF7AC0D0}" dt="2021-03-14T06:21:41.884" v="7118" actId="2696"/>
        <pc:sldMkLst>
          <pc:docMk/>
          <pc:sldMk cId="1795784542" sldId="1587"/>
        </pc:sldMkLst>
      </pc:sldChg>
      <pc:sldChg chg="modSp add mod">
        <pc:chgData name="Stack Simplify" userId="30f9c473cae68561" providerId="LiveId" clId="{DC827B05-11C0-2440-8382-553EBF7AC0D0}" dt="2021-03-14T07:10:48.369" v="7145" actId="20577"/>
        <pc:sldMkLst>
          <pc:docMk/>
          <pc:sldMk cId="2259667884" sldId="1587"/>
        </pc:sldMkLst>
        <pc:spChg chg="mod">
          <ac:chgData name="Stack Simplify" userId="30f9c473cae68561" providerId="LiveId" clId="{DC827B05-11C0-2440-8382-553EBF7AC0D0}" dt="2021-03-14T07:10:48.369" v="7145" actId="20577"/>
          <ac:spMkLst>
            <pc:docMk/>
            <pc:sldMk cId="2259667884" sldId="1587"/>
            <ac:spMk id="8" creationId="{09329F3B-B988-4BA0-9BEA-4847C35EA442}"/>
          </ac:spMkLst>
        </pc:spChg>
      </pc:sldChg>
      <pc:sldChg chg="new del">
        <pc:chgData name="Stack Simplify" userId="30f9c473cae68561" providerId="LiveId" clId="{DC827B05-11C0-2440-8382-553EBF7AC0D0}" dt="2021-03-14T06:21:48.141" v="7120" actId="2696"/>
        <pc:sldMkLst>
          <pc:docMk/>
          <pc:sldMk cId="3351582655" sldId="1587"/>
        </pc:sldMkLst>
      </pc:sldChg>
      <pc:sldChg chg="addSp delSp modSp new mod modAnim">
        <pc:chgData name="Stack Simplify" userId="30f9c473cae68561" providerId="LiveId" clId="{DC827B05-11C0-2440-8382-553EBF7AC0D0}" dt="2021-03-14T11:26:32.672" v="8173" actId="6549"/>
        <pc:sldMkLst>
          <pc:docMk/>
          <pc:sldMk cId="187895448" sldId="1588"/>
        </pc:sldMkLst>
        <pc:spChg chg="add del">
          <ac:chgData name="Stack Simplify" userId="30f9c473cae68561" providerId="LiveId" clId="{DC827B05-11C0-2440-8382-553EBF7AC0D0}" dt="2021-03-14T07:30:52.976" v="7185" actId="478"/>
          <ac:spMkLst>
            <pc:docMk/>
            <pc:sldMk cId="187895448" sldId="1588"/>
            <ac:spMk id="3" creationId="{A82AB27B-9DEA-6844-BB3B-EC2ECB58828D}"/>
          </ac:spMkLst>
        </pc:spChg>
        <pc:spChg chg="add del mod">
          <ac:chgData name="Stack Simplify" userId="30f9c473cae68561" providerId="LiveId" clId="{DC827B05-11C0-2440-8382-553EBF7AC0D0}" dt="2021-03-14T07:32:12.763" v="7192" actId="1076"/>
          <ac:spMkLst>
            <pc:docMk/>
            <pc:sldMk cId="187895448" sldId="1588"/>
            <ac:spMk id="4" creationId="{D339EB99-1B53-724C-B1E6-770FD840F663}"/>
          </ac:spMkLst>
        </pc:spChg>
        <pc:spChg chg="add del">
          <ac:chgData name="Stack Simplify" userId="30f9c473cae68561" providerId="LiveId" clId="{DC827B05-11C0-2440-8382-553EBF7AC0D0}" dt="2021-03-14T07:13:06.721" v="7158" actId="11529"/>
          <ac:spMkLst>
            <pc:docMk/>
            <pc:sldMk cId="187895448" sldId="1588"/>
            <ac:spMk id="5" creationId="{6FB4B2AC-89D6-214B-ADB7-29903F458038}"/>
          </ac:spMkLst>
        </pc:spChg>
        <pc:spChg chg="add mod">
          <ac:chgData name="Stack Simplify" userId="30f9c473cae68561" providerId="LiveId" clId="{DC827B05-11C0-2440-8382-553EBF7AC0D0}" dt="2021-03-14T11:26:32.672" v="8173" actId="6549"/>
          <ac:spMkLst>
            <pc:docMk/>
            <pc:sldMk cId="187895448" sldId="1588"/>
            <ac:spMk id="6" creationId="{9862CDB8-9A13-7B48-B64F-7A47C2925834}"/>
          </ac:spMkLst>
        </pc:spChg>
        <pc:spChg chg="add mod">
          <ac:chgData name="Stack Simplify" userId="30f9c473cae68561" providerId="LiveId" clId="{DC827B05-11C0-2440-8382-553EBF7AC0D0}" dt="2021-03-14T07:41:49.860" v="7390" actId="1076"/>
          <ac:spMkLst>
            <pc:docMk/>
            <pc:sldMk cId="187895448" sldId="1588"/>
            <ac:spMk id="7" creationId="{2DCB900B-A43E-1F4A-865F-4615E32835FD}"/>
          </ac:spMkLst>
        </pc:spChg>
        <pc:spChg chg="add mod">
          <ac:chgData name="Stack Simplify" userId="30f9c473cae68561" providerId="LiveId" clId="{DC827B05-11C0-2440-8382-553EBF7AC0D0}" dt="2021-03-14T07:42:04.138" v="7395" actId="1076"/>
          <ac:spMkLst>
            <pc:docMk/>
            <pc:sldMk cId="187895448" sldId="1588"/>
            <ac:spMk id="8" creationId="{438F1FD4-3BAA-9748-A677-2639BEC37A29}"/>
          </ac:spMkLst>
        </pc:spChg>
        <pc:spChg chg="add del mod">
          <ac:chgData name="Stack Simplify" userId="30f9c473cae68561" providerId="LiveId" clId="{DC827B05-11C0-2440-8382-553EBF7AC0D0}" dt="2021-03-14T07:41:49.860" v="7390" actId="1076"/>
          <ac:spMkLst>
            <pc:docMk/>
            <pc:sldMk cId="187895448" sldId="1588"/>
            <ac:spMk id="9" creationId="{FA35373C-6335-A343-BD5C-2FFF8F5C0039}"/>
          </ac:spMkLst>
        </pc:spChg>
        <pc:spChg chg="add mod">
          <ac:chgData name="Stack Simplify" userId="30f9c473cae68561" providerId="LiveId" clId="{DC827B05-11C0-2440-8382-553EBF7AC0D0}" dt="2021-03-14T07:42:04.138" v="7395" actId="1076"/>
          <ac:spMkLst>
            <pc:docMk/>
            <pc:sldMk cId="187895448" sldId="1588"/>
            <ac:spMk id="10" creationId="{F6E41A54-C9C5-1344-AE98-76EC647FBC2E}"/>
          </ac:spMkLst>
        </pc:spChg>
        <pc:spChg chg="add mod">
          <ac:chgData name="Stack Simplify" userId="30f9c473cae68561" providerId="LiveId" clId="{DC827B05-11C0-2440-8382-553EBF7AC0D0}" dt="2021-03-14T07:42:04.481" v="7396" actId="1076"/>
          <ac:spMkLst>
            <pc:docMk/>
            <pc:sldMk cId="187895448" sldId="1588"/>
            <ac:spMk id="11" creationId="{0325E627-9790-6148-B8D8-F3BB1EA96DE0}"/>
          </ac:spMkLst>
        </pc:spChg>
        <pc:spChg chg="add mod">
          <ac:chgData name="Stack Simplify" userId="30f9c473cae68561" providerId="LiveId" clId="{DC827B05-11C0-2440-8382-553EBF7AC0D0}" dt="2021-03-14T07:42:04.481" v="7396" actId="1076"/>
          <ac:spMkLst>
            <pc:docMk/>
            <pc:sldMk cId="187895448" sldId="1588"/>
            <ac:spMk id="12" creationId="{0BBCB7E5-392D-AF4E-9584-46D40F59F79A}"/>
          </ac:spMkLst>
        </pc:spChg>
        <pc:spChg chg="add del mod">
          <ac:chgData name="Stack Simplify" userId="30f9c473cae68561" providerId="LiveId" clId="{DC827B05-11C0-2440-8382-553EBF7AC0D0}" dt="2021-03-14T07:38:43.115" v="7355" actId="478"/>
          <ac:spMkLst>
            <pc:docMk/>
            <pc:sldMk cId="187895448" sldId="1588"/>
            <ac:spMk id="13" creationId="{4DEB6E01-22FA-BA4A-BCAB-6AD0C0032E6C}"/>
          </ac:spMkLst>
        </pc:spChg>
        <pc:spChg chg="add mod">
          <ac:chgData name="Stack Simplify" userId="30f9c473cae68561" providerId="LiveId" clId="{DC827B05-11C0-2440-8382-553EBF7AC0D0}" dt="2021-03-14T08:04:09.533" v="7619" actId="207"/>
          <ac:spMkLst>
            <pc:docMk/>
            <pc:sldMk cId="187895448" sldId="1588"/>
            <ac:spMk id="14" creationId="{54FA2BB0-78D1-6241-AD78-E7257EAB40CE}"/>
          </ac:spMkLst>
        </pc:spChg>
        <pc:spChg chg="add del mod">
          <ac:chgData name="Stack Simplify" userId="30f9c473cae68561" providerId="LiveId" clId="{DC827B05-11C0-2440-8382-553EBF7AC0D0}" dt="2021-03-14T07:42:54.684" v="7438" actId="478"/>
          <ac:spMkLst>
            <pc:docMk/>
            <pc:sldMk cId="187895448" sldId="1588"/>
            <ac:spMk id="15" creationId="{F2ED6BE6-D648-184E-B496-1325FE1F1630}"/>
          </ac:spMkLst>
        </pc:spChg>
        <pc:spChg chg="add mod">
          <ac:chgData name="Stack Simplify" userId="30f9c473cae68561" providerId="LiveId" clId="{DC827B05-11C0-2440-8382-553EBF7AC0D0}" dt="2021-03-14T07:44:03.600" v="7497" actId="207"/>
          <ac:spMkLst>
            <pc:docMk/>
            <pc:sldMk cId="187895448" sldId="1588"/>
            <ac:spMk id="16" creationId="{32DFB313-63BB-F244-8570-03C82BA38B0D}"/>
          </ac:spMkLst>
        </pc:spChg>
      </pc:sldChg>
      <pc:sldChg chg="addSp delSp modSp new mod modAnim">
        <pc:chgData name="Stack Simplify" userId="30f9c473cae68561" providerId="LiveId" clId="{DC827B05-11C0-2440-8382-553EBF7AC0D0}" dt="2021-03-14T11:28:28.020" v="8183"/>
        <pc:sldMkLst>
          <pc:docMk/>
          <pc:sldMk cId="1971548860" sldId="1589"/>
        </pc:sldMkLst>
        <pc:spChg chg="del">
          <ac:chgData name="Stack Simplify" userId="30f9c473cae68561" providerId="LiveId" clId="{DC827B05-11C0-2440-8382-553EBF7AC0D0}" dt="2021-03-14T07:44:41.149" v="7523" actId="478"/>
          <ac:spMkLst>
            <pc:docMk/>
            <pc:sldMk cId="1971548860" sldId="1589"/>
            <ac:spMk id="3" creationId="{5727FE83-6C40-3F49-899D-A0CE61A9606C}"/>
          </ac:spMkLst>
        </pc:spChg>
        <pc:spChg chg="mod">
          <ac:chgData name="Stack Simplify" userId="30f9c473cae68561" providerId="LiveId" clId="{DC827B05-11C0-2440-8382-553EBF7AC0D0}" dt="2021-03-14T08:10:45.008" v="7798" actId="1076"/>
          <ac:spMkLst>
            <pc:docMk/>
            <pc:sldMk cId="1971548860" sldId="1589"/>
            <ac:spMk id="4" creationId="{71612061-93B3-494B-93B5-8F9A2AD0BD79}"/>
          </ac:spMkLst>
        </pc:spChg>
        <pc:spChg chg="add del mod">
          <ac:chgData name="Stack Simplify" userId="30f9c473cae68561" providerId="LiveId" clId="{DC827B05-11C0-2440-8382-553EBF7AC0D0}" dt="2021-03-14T08:10:27.146" v="7792" actId="478"/>
          <ac:spMkLst>
            <pc:docMk/>
            <pc:sldMk cId="1971548860" sldId="1589"/>
            <ac:spMk id="5" creationId="{7638AFCF-B432-EB49-9C19-58F1721E83A6}"/>
          </ac:spMkLst>
        </pc:spChg>
        <pc:spChg chg="add mod">
          <ac:chgData name="Stack Simplify" userId="30f9c473cae68561" providerId="LiveId" clId="{DC827B05-11C0-2440-8382-553EBF7AC0D0}" dt="2021-03-14T08:17:36.395" v="7913" actId="255"/>
          <ac:spMkLst>
            <pc:docMk/>
            <pc:sldMk cId="1971548860" sldId="1589"/>
            <ac:spMk id="6" creationId="{DB55FFFC-3B2C-994D-BEF5-280233241DFB}"/>
          </ac:spMkLst>
        </pc:spChg>
        <pc:spChg chg="add del mod">
          <ac:chgData name="Stack Simplify" userId="30f9c473cae68561" providerId="LiveId" clId="{DC827B05-11C0-2440-8382-553EBF7AC0D0}" dt="2021-03-14T08:10:27.146" v="7792" actId="478"/>
          <ac:spMkLst>
            <pc:docMk/>
            <pc:sldMk cId="1971548860" sldId="1589"/>
            <ac:spMk id="7" creationId="{78D9A583-3CBA-9B4C-B4B0-5D4CEDD9BD29}"/>
          </ac:spMkLst>
        </pc:spChg>
        <pc:spChg chg="add del mod">
          <ac:chgData name="Stack Simplify" userId="30f9c473cae68561" providerId="LiveId" clId="{DC827B05-11C0-2440-8382-553EBF7AC0D0}" dt="2021-03-14T08:10:27.146" v="7792" actId="478"/>
          <ac:spMkLst>
            <pc:docMk/>
            <pc:sldMk cId="1971548860" sldId="1589"/>
            <ac:spMk id="8" creationId="{807733BB-FBA7-C24A-9596-101C38A93393}"/>
          </ac:spMkLst>
        </pc:spChg>
        <pc:spChg chg="add mod">
          <ac:chgData name="Stack Simplify" userId="30f9c473cae68561" providerId="LiveId" clId="{DC827B05-11C0-2440-8382-553EBF7AC0D0}" dt="2021-03-14T08:13:25.641" v="7831" actId="207"/>
          <ac:spMkLst>
            <pc:docMk/>
            <pc:sldMk cId="1971548860" sldId="1589"/>
            <ac:spMk id="9" creationId="{FB9BF4CD-8944-044F-88CE-8EF4550A5562}"/>
          </ac:spMkLst>
        </pc:spChg>
        <pc:spChg chg="add del mod">
          <ac:chgData name="Stack Simplify" userId="30f9c473cae68561" providerId="LiveId" clId="{DC827B05-11C0-2440-8382-553EBF7AC0D0}" dt="2021-03-14T08:10:27.146" v="7792" actId="478"/>
          <ac:spMkLst>
            <pc:docMk/>
            <pc:sldMk cId="1971548860" sldId="1589"/>
            <ac:spMk id="10" creationId="{6E535B39-E557-754E-80A2-BFE1F9B58337}"/>
          </ac:spMkLst>
        </pc:spChg>
        <pc:spChg chg="add del mod">
          <ac:chgData name="Stack Simplify" userId="30f9c473cae68561" providerId="LiveId" clId="{DC827B05-11C0-2440-8382-553EBF7AC0D0}" dt="2021-03-14T08:10:27.146" v="7792" actId="478"/>
          <ac:spMkLst>
            <pc:docMk/>
            <pc:sldMk cId="1971548860" sldId="1589"/>
            <ac:spMk id="11" creationId="{86F4C04B-856B-8548-A9DE-24CBD62A6187}"/>
          </ac:spMkLst>
        </pc:spChg>
        <pc:picChg chg="add mod">
          <ac:chgData name="Stack Simplify" userId="30f9c473cae68561" providerId="LiveId" clId="{DC827B05-11C0-2440-8382-553EBF7AC0D0}" dt="2021-03-14T08:12:53.210" v="7823" actId="1076"/>
          <ac:picMkLst>
            <pc:docMk/>
            <pc:sldMk cId="1971548860" sldId="1589"/>
            <ac:picMk id="12" creationId="{79BC951F-D054-C741-B14D-8CF1E5579A2D}"/>
          </ac:picMkLst>
        </pc:picChg>
        <pc:picChg chg="add del mod">
          <ac:chgData name="Stack Simplify" userId="30f9c473cae68561" providerId="LiveId" clId="{DC827B05-11C0-2440-8382-553EBF7AC0D0}" dt="2021-03-14T08:12:10.781" v="7811"/>
          <ac:picMkLst>
            <pc:docMk/>
            <pc:sldMk cId="1971548860" sldId="1589"/>
            <ac:picMk id="13" creationId="{A34E3B83-2220-5545-901F-F576115CC9B8}"/>
          </ac:picMkLst>
        </pc:picChg>
        <pc:picChg chg="add del mod">
          <ac:chgData name="Stack Simplify" userId="30f9c473cae68561" providerId="LiveId" clId="{DC827B05-11C0-2440-8382-553EBF7AC0D0}" dt="2021-03-14T08:12:42.650" v="7817" actId="478"/>
          <ac:picMkLst>
            <pc:docMk/>
            <pc:sldMk cId="1971548860" sldId="1589"/>
            <ac:picMk id="14" creationId="{F05D0F57-70F1-0C4C-823B-B3748F8A7E56}"/>
          </ac:picMkLst>
        </pc:picChg>
        <pc:picChg chg="add mod">
          <ac:chgData name="Stack Simplify" userId="30f9c473cae68561" providerId="LiveId" clId="{DC827B05-11C0-2440-8382-553EBF7AC0D0}" dt="2021-03-14T08:12:50.808" v="7822" actId="1076"/>
          <ac:picMkLst>
            <pc:docMk/>
            <pc:sldMk cId="1971548860" sldId="1589"/>
            <ac:picMk id="15" creationId="{0437E9E6-6D23-8B4D-8E9C-A041F0771364}"/>
          </ac:picMkLst>
        </pc:picChg>
      </pc:sldChg>
      <pc:sldChg chg="add del">
        <pc:chgData name="Stack Simplify" userId="30f9c473cae68561" providerId="LiveId" clId="{DC827B05-11C0-2440-8382-553EBF7AC0D0}" dt="2021-03-14T07:13:05.558" v="7157"/>
        <pc:sldMkLst>
          <pc:docMk/>
          <pc:sldMk cId="3835351709" sldId="1589"/>
        </pc:sldMkLst>
      </pc:sldChg>
      <pc:sldChg chg="add del">
        <pc:chgData name="Stack Simplify" userId="30f9c473cae68561" providerId="LiveId" clId="{DC827B05-11C0-2440-8382-553EBF7AC0D0}" dt="2021-03-14T07:13:04.122" v="7156"/>
        <pc:sldMkLst>
          <pc:docMk/>
          <pc:sldMk cId="857766876" sldId="1590"/>
        </pc:sldMkLst>
      </pc:sldChg>
      <pc:sldChg chg="addSp delSp modSp add mod ord modAnim">
        <pc:chgData name="Stack Simplify" userId="30f9c473cae68561" providerId="LiveId" clId="{DC827B05-11C0-2440-8382-553EBF7AC0D0}" dt="2021-03-14T11:27:33.047" v="8174"/>
        <pc:sldMkLst>
          <pc:docMk/>
          <pc:sldMk cId="1268090960" sldId="1590"/>
        </pc:sldMkLst>
        <pc:spChg chg="mod">
          <ac:chgData name="Stack Simplify" userId="30f9c473cae68561" providerId="LiveId" clId="{DC827B05-11C0-2440-8382-553EBF7AC0D0}" dt="2021-03-14T08:09:47" v="7765" actId="2085"/>
          <ac:spMkLst>
            <pc:docMk/>
            <pc:sldMk cId="1268090960" sldId="1590"/>
            <ac:spMk id="5" creationId="{7638AFCF-B432-EB49-9C19-58F1721E83A6}"/>
          </ac:spMkLst>
        </pc:spChg>
        <pc:spChg chg="mod">
          <ac:chgData name="Stack Simplify" userId="30f9c473cae68561" providerId="LiveId" clId="{DC827B05-11C0-2440-8382-553EBF7AC0D0}" dt="2021-03-14T08:10:05.785" v="7772" actId="1076"/>
          <ac:spMkLst>
            <pc:docMk/>
            <pc:sldMk cId="1268090960" sldId="1590"/>
            <ac:spMk id="6" creationId="{DB55FFFC-3B2C-994D-BEF5-280233241DFB}"/>
          </ac:spMkLst>
        </pc:spChg>
        <pc:spChg chg="mod">
          <ac:chgData name="Stack Simplify" userId="30f9c473cae68561" providerId="LiveId" clId="{DC827B05-11C0-2440-8382-553EBF7AC0D0}" dt="2021-03-14T08:10:01.656" v="7770" actId="207"/>
          <ac:spMkLst>
            <pc:docMk/>
            <pc:sldMk cId="1268090960" sldId="1590"/>
            <ac:spMk id="7" creationId="{78D9A583-3CBA-9B4C-B4B0-5D4CEDD9BD29}"/>
          </ac:spMkLst>
        </pc:spChg>
        <pc:spChg chg="mod">
          <ac:chgData name="Stack Simplify" userId="30f9c473cae68561" providerId="LiveId" clId="{DC827B05-11C0-2440-8382-553EBF7AC0D0}" dt="2021-03-14T08:10:07.800" v="7773" actId="1076"/>
          <ac:spMkLst>
            <pc:docMk/>
            <pc:sldMk cId="1268090960" sldId="1590"/>
            <ac:spMk id="8" creationId="{807733BB-FBA7-C24A-9596-101C38A93393}"/>
          </ac:spMkLst>
        </pc:spChg>
        <pc:spChg chg="del">
          <ac:chgData name="Stack Simplify" userId="30f9c473cae68561" providerId="LiveId" clId="{DC827B05-11C0-2440-8382-553EBF7AC0D0}" dt="2021-03-14T08:07:52.507" v="7723" actId="478"/>
          <ac:spMkLst>
            <pc:docMk/>
            <pc:sldMk cId="1268090960" sldId="1590"/>
            <ac:spMk id="9" creationId="{FB9BF4CD-8944-044F-88CE-8EF4550A5562}"/>
          </ac:spMkLst>
        </pc:spChg>
        <pc:spChg chg="del">
          <ac:chgData name="Stack Simplify" userId="30f9c473cae68561" providerId="LiveId" clId="{DC827B05-11C0-2440-8382-553EBF7AC0D0}" dt="2021-03-14T08:07:52.507" v="7723" actId="478"/>
          <ac:spMkLst>
            <pc:docMk/>
            <pc:sldMk cId="1268090960" sldId="1590"/>
            <ac:spMk id="10" creationId="{6E535B39-E557-754E-80A2-BFE1F9B58337}"/>
          </ac:spMkLst>
        </pc:spChg>
        <pc:spChg chg="del">
          <ac:chgData name="Stack Simplify" userId="30f9c473cae68561" providerId="LiveId" clId="{DC827B05-11C0-2440-8382-553EBF7AC0D0}" dt="2021-03-14T08:07:52.507" v="7723" actId="478"/>
          <ac:spMkLst>
            <pc:docMk/>
            <pc:sldMk cId="1268090960" sldId="1590"/>
            <ac:spMk id="11" creationId="{86F4C04B-856B-8548-A9DE-24CBD62A6187}"/>
          </ac:spMkLst>
        </pc:spChg>
        <pc:cxnChg chg="add mod">
          <ac:chgData name="Stack Simplify" userId="30f9c473cae68561" providerId="LiveId" clId="{DC827B05-11C0-2440-8382-553EBF7AC0D0}" dt="2021-03-14T08:10:05.785" v="7772" actId="1076"/>
          <ac:cxnSpMkLst>
            <pc:docMk/>
            <pc:sldMk cId="1268090960" sldId="1590"/>
            <ac:cxnSpMk id="12" creationId="{BA9F7721-930E-A644-90AA-06E901FDF78A}"/>
          </ac:cxnSpMkLst>
        </pc:cxnChg>
        <pc:cxnChg chg="add mod">
          <ac:chgData name="Stack Simplify" userId="30f9c473cae68561" providerId="LiveId" clId="{DC827B05-11C0-2440-8382-553EBF7AC0D0}" dt="2021-03-14T08:09:37.507" v="7762" actId="692"/>
          <ac:cxnSpMkLst>
            <pc:docMk/>
            <pc:sldMk cId="1268090960" sldId="1590"/>
            <ac:cxnSpMk id="14" creationId="{398A64D1-504F-4449-B858-17C055CBFABD}"/>
          </ac:cxnSpMkLst>
        </pc:cxnChg>
        <pc:cxnChg chg="add mod">
          <ac:chgData name="Stack Simplify" userId="30f9c473cae68561" providerId="LiveId" clId="{DC827B05-11C0-2440-8382-553EBF7AC0D0}" dt="2021-03-14T08:10:07.800" v="7773" actId="1076"/>
          <ac:cxnSpMkLst>
            <pc:docMk/>
            <pc:sldMk cId="1268090960" sldId="1590"/>
            <ac:cxnSpMk id="16" creationId="{5D02298C-BE52-3D4C-912E-E5ECC74C29F0}"/>
          </ac:cxnSpMkLst>
        </pc:cxnChg>
      </pc:sldChg>
      <pc:sldChg chg="add del">
        <pc:chgData name="Stack Simplify" userId="30f9c473cae68561" providerId="LiveId" clId="{DC827B05-11C0-2440-8382-553EBF7AC0D0}" dt="2021-03-14T08:21:06.597" v="7966" actId="2696"/>
        <pc:sldMkLst>
          <pc:docMk/>
          <pc:sldMk cId="2996097244" sldId="1591"/>
        </pc:sldMkLst>
      </pc:sldChg>
      <pc:sldChg chg="addSp delSp modSp new mod modAnim">
        <pc:chgData name="Stack Simplify" userId="30f9c473cae68561" providerId="LiveId" clId="{DC827B05-11C0-2440-8382-553EBF7AC0D0}" dt="2021-03-14T11:28:06.253" v="8181"/>
        <pc:sldMkLst>
          <pc:docMk/>
          <pc:sldMk cId="3383180546" sldId="1592"/>
        </pc:sldMkLst>
        <pc:spChg chg="del">
          <ac:chgData name="Stack Simplify" userId="30f9c473cae68561" providerId="LiveId" clId="{DC827B05-11C0-2440-8382-553EBF7AC0D0}" dt="2021-03-14T08:13:37.389" v="7849" actId="478"/>
          <ac:spMkLst>
            <pc:docMk/>
            <pc:sldMk cId="3383180546" sldId="1592"/>
            <ac:spMk id="3" creationId="{69206E47-753F-494C-8E43-3E69F1753185}"/>
          </ac:spMkLst>
        </pc:spChg>
        <pc:spChg chg="mod">
          <ac:chgData name="Stack Simplify" userId="30f9c473cae68561" providerId="LiveId" clId="{DC827B05-11C0-2440-8382-553EBF7AC0D0}" dt="2021-03-14T08:15:38.829" v="7866" actId="1076"/>
          <ac:spMkLst>
            <pc:docMk/>
            <pc:sldMk cId="3383180546" sldId="1592"/>
            <ac:spMk id="4" creationId="{E922ADF1-CD34-AC47-B1C5-6A988F1F4C76}"/>
          </ac:spMkLst>
        </pc:spChg>
        <pc:spChg chg="add mod">
          <ac:chgData name="Stack Simplify" userId="30f9c473cae68561" providerId="LiveId" clId="{DC827B05-11C0-2440-8382-553EBF7AC0D0}" dt="2021-03-14T08:16:49.146" v="7882" actId="207"/>
          <ac:spMkLst>
            <pc:docMk/>
            <pc:sldMk cId="3383180546" sldId="1592"/>
            <ac:spMk id="6" creationId="{F3D75BDA-1614-8D47-A807-366E9A5B9721}"/>
          </ac:spMkLst>
        </pc:spChg>
        <pc:spChg chg="add mod">
          <ac:chgData name="Stack Simplify" userId="30f9c473cae68561" providerId="LiveId" clId="{DC827B05-11C0-2440-8382-553EBF7AC0D0}" dt="2021-03-14T08:16:49.146" v="7882" actId="207"/>
          <ac:spMkLst>
            <pc:docMk/>
            <pc:sldMk cId="3383180546" sldId="1592"/>
            <ac:spMk id="7" creationId="{9CC54F4F-0E49-AC47-8DD7-90DC8DD86488}"/>
          </ac:spMkLst>
        </pc:spChg>
        <pc:picChg chg="add mod">
          <ac:chgData name="Stack Simplify" userId="30f9c473cae68561" providerId="LiveId" clId="{DC827B05-11C0-2440-8382-553EBF7AC0D0}" dt="2021-03-14T11:27:59.912" v="8179" actId="1076"/>
          <ac:picMkLst>
            <pc:docMk/>
            <pc:sldMk cId="3383180546" sldId="1592"/>
            <ac:picMk id="5" creationId="{8C033418-59E2-3F43-AEA2-125E3D0B7C7C}"/>
          </ac:picMkLst>
        </pc:picChg>
      </pc:sldChg>
      <pc:sldChg chg="addSp delSp modSp add mod modAnim">
        <pc:chgData name="Stack Simplify" userId="30f9c473cae68561" providerId="LiveId" clId="{DC827B05-11C0-2440-8382-553EBF7AC0D0}" dt="2021-03-14T11:28:49.113" v="8185"/>
        <pc:sldMkLst>
          <pc:docMk/>
          <pc:sldMk cId="3804238118" sldId="1593"/>
        </pc:sldMkLst>
        <pc:spChg chg="mod">
          <ac:chgData name="Stack Simplify" userId="30f9c473cae68561" providerId="LiveId" clId="{DC827B05-11C0-2440-8382-553EBF7AC0D0}" dt="2021-03-14T08:17:12.490" v="7897" actId="20577"/>
          <ac:spMkLst>
            <pc:docMk/>
            <pc:sldMk cId="3804238118" sldId="1593"/>
            <ac:spMk id="4" creationId="{71612061-93B3-494B-93B5-8F9A2AD0BD79}"/>
          </ac:spMkLst>
        </pc:spChg>
        <pc:spChg chg="mod">
          <ac:chgData name="Stack Simplify" userId="30f9c473cae68561" providerId="LiveId" clId="{DC827B05-11C0-2440-8382-553EBF7AC0D0}" dt="2021-03-14T08:17:43.036" v="7914" actId="255"/>
          <ac:spMkLst>
            <pc:docMk/>
            <pc:sldMk cId="3804238118" sldId="1593"/>
            <ac:spMk id="6" creationId="{DB55FFFC-3B2C-994D-BEF5-280233241DFB}"/>
          </ac:spMkLst>
        </pc:spChg>
        <pc:spChg chg="mod">
          <ac:chgData name="Stack Simplify" userId="30f9c473cae68561" providerId="LiveId" clId="{DC827B05-11C0-2440-8382-553EBF7AC0D0}" dt="2021-03-14T08:20:30.376" v="7960" actId="207"/>
          <ac:spMkLst>
            <pc:docMk/>
            <pc:sldMk cId="3804238118" sldId="1593"/>
            <ac:spMk id="9" creationId="{FB9BF4CD-8944-044F-88CE-8EF4550A5562}"/>
          </ac:spMkLst>
        </pc:spChg>
        <pc:picChg chg="add mod">
          <ac:chgData name="Stack Simplify" userId="30f9c473cae68561" providerId="LiveId" clId="{DC827B05-11C0-2440-8382-553EBF7AC0D0}" dt="2021-03-14T08:18:40.506" v="7922" actId="14100"/>
          <ac:picMkLst>
            <pc:docMk/>
            <pc:sldMk cId="3804238118" sldId="1593"/>
            <ac:picMk id="3" creationId="{F3AE21D7-D9C8-974B-AE4B-9B7580E8A353}"/>
          </ac:picMkLst>
        </pc:picChg>
        <pc:picChg chg="del">
          <ac:chgData name="Stack Simplify" userId="30f9c473cae68561" providerId="LiveId" clId="{DC827B05-11C0-2440-8382-553EBF7AC0D0}" dt="2021-03-14T08:17:24.411" v="7899" actId="478"/>
          <ac:picMkLst>
            <pc:docMk/>
            <pc:sldMk cId="3804238118" sldId="1593"/>
            <ac:picMk id="12" creationId="{79BC951F-D054-C741-B14D-8CF1E5579A2D}"/>
          </ac:picMkLst>
        </pc:picChg>
        <pc:picChg chg="del">
          <ac:chgData name="Stack Simplify" userId="30f9c473cae68561" providerId="LiveId" clId="{DC827B05-11C0-2440-8382-553EBF7AC0D0}" dt="2021-03-14T08:17:24.411" v="7899" actId="478"/>
          <ac:picMkLst>
            <pc:docMk/>
            <pc:sldMk cId="3804238118" sldId="1593"/>
            <ac:picMk id="15" creationId="{0437E9E6-6D23-8B4D-8E9C-A041F0771364}"/>
          </ac:picMkLst>
        </pc:picChg>
      </pc:sldChg>
      <pc:sldChg chg="addSp delSp modSp add mod modAnim">
        <pc:chgData name="Stack Simplify" userId="30f9c473cae68561" providerId="LiveId" clId="{DC827B05-11C0-2440-8382-553EBF7AC0D0}" dt="2021-03-14T11:29:09.026" v="8187"/>
        <pc:sldMkLst>
          <pc:docMk/>
          <pc:sldMk cId="1869418442" sldId="1594"/>
        </pc:sldMkLst>
        <pc:spChg chg="mod">
          <ac:chgData name="Stack Simplify" userId="30f9c473cae68561" providerId="LiveId" clId="{DC827B05-11C0-2440-8382-553EBF7AC0D0}" dt="2021-03-14T08:18:48.946" v="7931" actId="20577"/>
          <ac:spMkLst>
            <pc:docMk/>
            <pc:sldMk cId="1869418442" sldId="1594"/>
            <ac:spMk id="4" creationId="{71612061-93B3-494B-93B5-8F9A2AD0BD79}"/>
          </ac:spMkLst>
        </pc:spChg>
        <pc:spChg chg="mod">
          <ac:chgData name="Stack Simplify" userId="30f9c473cae68561" providerId="LiveId" clId="{DC827B05-11C0-2440-8382-553EBF7AC0D0}" dt="2021-03-14T08:20:09.840" v="7955" actId="14100"/>
          <ac:spMkLst>
            <pc:docMk/>
            <pc:sldMk cId="1869418442" sldId="1594"/>
            <ac:spMk id="6" creationId="{DB55FFFC-3B2C-994D-BEF5-280233241DFB}"/>
          </ac:spMkLst>
        </pc:spChg>
        <pc:spChg chg="mod">
          <ac:chgData name="Stack Simplify" userId="30f9c473cae68561" providerId="LiveId" clId="{DC827B05-11C0-2440-8382-553EBF7AC0D0}" dt="2021-03-14T08:20:54.360" v="7965" actId="207"/>
          <ac:spMkLst>
            <pc:docMk/>
            <pc:sldMk cId="1869418442" sldId="1594"/>
            <ac:spMk id="9" creationId="{FB9BF4CD-8944-044F-88CE-8EF4550A5562}"/>
          </ac:spMkLst>
        </pc:spChg>
        <pc:picChg chg="del">
          <ac:chgData name="Stack Simplify" userId="30f9c473cae68561" providerId="LiveId" clId="{DC827B05-11C0-2440-8382-553EBF7AC0D0}" dt="2021-03-14T08:18:56.234" v="7944" actId="478"/>
          <ac:picMkLst>
            <pc:docMk/>
            <pc:sldMk cId="1869418442" sldId="1594"/>
            <ac:picMk id="3" creationId="{F3AE21D7-D9C8-974B-AE4B-9B7580E8A353}"/>
          </ac:picMkLst>
        </pc:picChg>
        <pc:picChg chg="add mod">
          <ac:chgData name="Stack Simplify" userId="30f9c473cae68561" providerId="LiveId" clId="{DC827B05-11C0-2440-8382-553EBF7AC0D0}" dt="2021-03-14T08:20:11.048" v="7956" actId="1076"/>
          <ac:picMkLst>
            <pc:docMk/>
            <pc:sldMk cId="1869418442" sldId="1594"/>
            <ac:picMk id="5" creationId="{051A91B8-0E5D-AC4B-AAC0-D03723602A3F}"/>
          </ac:picMkLst>
        </pc:picChg>
      </pc:sldChg>
      <pc:sldChg chg="addSp delSp modSp add mod modAnim">
        <pc:chgData name="Stack Simplify" userId="30f9c473cae68561" providerId="LiveId" clId="{DC827B05-11C0-2440-8382-553EBF7AC0D0}" dt="2021-03-14T11:29:36.002" v="8189"/>
        <pc:sldMkLst>
          <pc:docMk/>
          <pc:sldMk cId="2163263479" sldId="1595"/>
        </pc:sldMkLst>
        <pc:spChg chg="mod">
          <ac:chgData name="Stack Simplify" userId="30f9c473cae68561" providerId="LiveId" clId="{DC827B05-11C0-2440-8382-553EBF7AC0D0}" dt="2021-03-14T08:21:24.907" v="7987" actId="20577"/>
          <ac:spMkLst>
            <pc:docMk/>
            <pc:sldMk cId="2163263479" sldId="1595"/>
            <ac:spMk id="4" creationId="{71612061-93B3-494B-93B5-8F9A2AD0BD79}"/>
          </ac:spMkLst>
        </pc:spChg>
        <pc:spChg chg="mod">
          <ac:chgData name="Stack Simplify" userId="30f9c473cae68561" providerId="LiveId" clId="{DC827B05-11C0-2440-8382-553EBF7AC0D0}" dt="2021-03-14T08:23:27.095" v="8018"/>
          <ac:spMkLst>
            <pc:docMk/>
            <pc:sldMk cId="2163263479" sldId="1595"/>
            <ac:spMk id="6" creationId="{DB55FFFC-3B2C-994D-BEF5-280233241DFB}"/>
          </ac:spMkLst>
        </pc:spChg>
        <pc:spChg chg="mod">
          <ac:chgData name="Stack Simplify" userId="30f9c473cae68561" providerId="LiveId" clId="{DC827B05-11C0-2440-8382-553EBF7AC0D0}" dt="2021-03-14T08:25:06.787" v="8057" actId="207"/>
          <ac:spMkLst>
            <pc:docMk/>
            <pc:sldMk cId="2163263479" sldId="1595"/>
            <ac:spMk id="9" creationId="{FB9BF4CD-8944-044F-88CE-8EF4550A5562}"/>
          </ac:spMkLst>
        </pc:spChg>
        <pc:picChg chg="add del mod">
          <ac:chgData name="Stack Simplify" userId="30f9c473cae68561" providerId="LiveId" clId="{DC827B05-11C0-2440-8382-553EBF7AC0D0}" dt="2021-03-14T08:25:38.341" v="8058" actId="478"/>
          <ac:picMkLst>
            <pc:docMk/>
            <pc:sldMk cId="2163263479" sldId="1595"/>
            <ac:picMk id="3" creationId="{892E2B7B-6CFF-724E-89DE-2D1680DCCA7E}"/>
          </ac:picMkLst>
        </pc:picChg>
        <pc:picChg chg="del">
          <ac:chgData name="Stack Simplify" userId="30f9c473cae68561" providerId="LiveId" clId="{DC827B05-11C0-2440-8382-553EBF7AC0D0}" dt="2021-03-14T08:21:26.888" v="7988" actId="478"/>
          <ac:picMkLst>
            <pc:docMk/>
            <pc:sldMk cId="2163263479" sldId="1595"/>
            <ac:picMk id="5" creationId="{051A91B8-0E5D-AC4B-AAC0-D03723602A3F}"/>
          </ac:picMkLst>
        </pc:picChg>
        <pc:picChg chg="add mod">
          <ac:chgData name="Stack Simplify" userId="30f9c473cae68561" providerId="LiveId" clId="{DC827B05-11C0-2440-8382-553EBF7AC0D0}" dt="2021-03-14T08:24:25.122" v="8031" actId="1076"/>
          <ac:picMkLst>
            <pc:docMk/>
            <pc:sldMk cId="2163263479" sldId="1595"/>
            <ac:picMk id="7" creationId="{8E0E8E4B-0852-3041-A069-6DCAB755F96A}"/>
          </ac:picMkLst>
        </pc:picChg>
        <pc:picChg chg="add mod">
          <ac:chgData name="Stack Simplify" userId="30f9c473cae68561" providerId="LiveId" clId="{DC827B05-11C0-2440-8382-553EBF7AC0D0}" dt="2021-03-14T08:25:59.058" v="8064" actId="14100"/>
          <ac:picMkLst>
            <pc:docMk/>
            <pc:sldMk cId="2163263479" sldId="1595"/>
            <ac:picMk id="8" creationId="{DB6EDED5-DDAD-F940-8159-27BF7EEAFB02}"/>
          </ac:picMkLst>
        </pc:picChg>
      </pc:sldChg>
      <pc:sldChg chg="addSp delSp modSp new mod">
        <pc:chgData name="Stack Simplify" userId="30f9c473cae68561" providerId="LiveId" clId="{DC827B05-11C0-2440-8382-553EBF7AC0D0}" dt="2021-03-14T11:26:00.203" v="8172" actId="692"/>
        <pc:sldMkLst>
          <pc:docMk/>
          <pc:sldMk cId="4236015214" sldId="1596"/>
        </pc:sldMkLst>
        <pc:spChg chg="del">
          <ac:chgData name="Stack Simplify" userId="30f9c473cae68561" providerId="LiveId" clId="{DC827B05-11C0-2440-8382-553EBF7AC0D0}" dt="2021-03-14T08:26:38.373" v="8066" actId="478"/>
          <ac:spMkLst>
            <pc:docMk/>
            <pc:sldMk cId="4236015214" sldId="1596"/>
            <ac:spMk id="3" creationId="{4F96BBBF-4216-794D-80DD-466A099BEB2D}"/>
          </ac:spMkLst>
        </pc:spChg>
        <pc:spChg chg="mod">
          <ac:chgData name="Stack Simplify" userId="30f9c473cae68561" providerId="LiveId" clId="{DC827B05-11C0-2440-8382-553EBF7AC0D0}" dt="2021-03-14T11:24:47.647" v="8145" actId="1076"/>
          <ac:spMkLst>
            <pc:docMk/>
            <pc:sldMk cId="4236015214" sldId="1596"/>
            <ac:spMk id="4" creationId="{E953222D-0EC3-5542-9C6B-6C76AAF4920A}"/>
          </ac:spMkLst>
        </pc:spChg>
        <pc:spChg chg="add mod">
          <ac:chgData name="Stack Simplify" userId="30f9c473cae68561" providerId="LiveId" clId="{DC827B05-11C0-2440-8382-553EBF7AC0D0}" dt="2021-03-14T11:26:00.203" v="8172" actId="692"/>
          <ac:spMkLst>
            <pc:docMk/>
            <pc:sldMk cId="4236015214" sldId="1596"/>
            <ac:spMk id="8" creationId="{CF12B3F3-04C3-2342-AE1D-98825B34ACD1}"/>
          </ac:spMkLst>
        </pc:spChg>
        <pc:picChg chg="add mod">
          <ac:chgData name="Stack Simplify" userId="30f9c473cae68561" providerId="LiveId" clId="{DC827B05-11C0-2440-8382-553EBF7AC0D0}" dt="2021-03-14T08:27:28.786" v="8135" actId="1076"/>
          <ac:picMkLst>
            <pc:docMk/>
            <pc:sldMk cId="4236015214" sldId="1596"/>
            <ac:picMk id="5" creationId="{E63FB23D-E64F-B441-AFC7-17B34570C910}"/>
          </ac:picMkLst>
        </pc:picChg>
        <pc:picChg chg="add mod">
          <ac:chgData name="Stack Simplify" userId="30f9c473cae68561" providerId="LiveId" clId="{DC827B05-11C0-2440-8382-553EBF7AC0D0}" dt="2021-03-14T11:25:39.066" v="8152" actId="1076"/>
          <ac:picMkLst>
            <pc:docMk/>
            <pc:sldMk cId="4236015214" sldId="1596"/>
            <ac:picMk id="6" creationId="{DE86A531-8B3E-1C43-AAAA-D1901BB5D644}"/>
          </ac:picMkLst>
        </pc:picChg>
        <pc:picChg chg="add mod">
          <ac:chgData name="Stack Simplify" userId="30f9c473cae68561" providerId="LiveId" clId="{DC827B05-11C0-2440-8382-553EBF7AC0D0}" dt="2021-03-14T11:25:40.898" v="8153" actId="1076"/>
          <ac:picMkLst>
            <pc:docMk/>
            <pc:sldMk cId="4236015214" sldId="1596"/>
            <ac:picMk id="7" creationId="{44BEE8BC-98F7-404A-AC4E-89453C22304C}"/>
          </ac:picMkLst>
        </pc:picChg>
      </pc:sldChg>
      <pc:sldChg chg="modSp add mod">
        <pc:chgData name="Stack Simplify" userId="30f9c473cae68561" providerId="LiveId" clId="{DC827B05-11C0-2440-8382-553EBF7AC0D0}" dt="2021-03-14T11:50:09.717" v="8199" actId="20577"/>
        <pc:sldMkLst>
          <pc:docMk/>
          <pc:sldMk cId="1483977648" sldId="1597"/>
        </pc:sldMkLst>
        <pc:spChg chg="mod">
          <ac:chgData name="Stack Simplify" userId="30f9c473cae68561" providerId="LiveId" clId="{DC827B05-11C0-2440-8382-553EBF7AC0D0}" dt="2021-03-14T11:50:09.717" v="8199" actId="20577"/>
          <ac:spMkLst>
            <pc:docMk/>
            <pc:sldMk cId="1483977648" sldId="1597"/>
            <ac:spMk id="8" creationId="{09329F3B-B988-4BA0-9BEA-4847C35EA442}"/>
          </ac:spMkLst>
        </pc:spChg>
      </pc:sldChg>
      <pc:sldChg chg="add del">
        <pc:chgData name="Stack Simplify" userId="30f9c473cae68561" providerId="LiveId" clId="{DC827B05-11C0-2440-8382-553EBF7AC0D0}" dt="2021-03-14T11:49:56.095" v="8191"/>
        <pc:sldMkLst>
          <pc:docMk/>
          <pc:sldMk cId="3364627812" sldId="1597"/>
        </pc:sldMkLst>
      </pc:sldChg>
      <pc:sldChg chg="addSp delSp modSp new mod modAnim">
        <pc:chgData name="Stack Simplify" userId="30f9c473cae68561" providerId="LiveId" clId="{DC827B05-11C0-2440-8382-553EBF7AC0D0}" dt="2021-03-14T12:12:04.522" v="8690" actId="207"/>
        <pc:sldMkLst>
          <pc:docMk/>
          <pc:sldMk cId="1595536798" sldId="1598"/>
        </pc:sldMkLst>
        <pc:spChg chg="del">
          <ac:chgData name="Stack Simplify" userId="30f9c473cae68561" providerId="LiveId" clId="{DC827B05-11C0-2440-8382-553EBF7AC0D0}" dt="2021-03-14T11:50:22.408" v="8218" actId="478"/>
          <ac:spMkLst>
            <pc:docMk/>
            <pc:sldMk cId="1595536798" sldId="1598"/>
            <ac:spMk id="3" creationId="{3E59B73F-14C5-D147-87F3-5D38709EAA93}"/>
          </ac:spMkLst>
        </pc:spChg>
        <pc:spChg chg="mod">
          <ac:chgData name="Stack Simplify" userId="30f9c473cae68561" providerId="LiveId" clId="{DC827B05-11C0-2440-8382-553EBF7AC0D0}" dt="2021-03-14T11:50:31.402" v="8219" actId="1076"/>
          <ac:spMkLst>
            <pc:docMk/>
            <pc:sldMk cId="1595536798" sldId="1598"/>
            <ac:spMk id="4" creationId="{9216A724-3A2C-FD45-802D-485935EBD918}"/>
          </ac:spMkLst>
        </pc:spChg>
        <pc:spChg chg="add mod">
          <ac:chgData name="Stack Simplify" userId="30f9c473cae68561" providerId="LiveId" clId="{DC827B05-11C0-2440-8382-553EBF7AC0D0}" dt="2021-03-14T12:06:30.263" v="8620" actId="207"/>
          <ac:spMkLst>
            <pc:docMk/>
            <pc:sldMk cId="1595536798" sldId="1598"/>
            <ac:spMk id="5" creationId="{3301CD8D-ACE3-D140-99C1-D81F0E6346BA}"/>
          </ac:spMkLst>
        </pc:spChg>
        <pc:spChg chg="add del mod">
          <ac:chgData name="Stack Simplify" userId="30f9c473cae68561" providerId="LiveId" clId="{DC827B05-11C0-2440-8382-553EBF7AC0D0}" dt="2021-03-14T11:59:26.834" v="8411" actId="478"/>
          <ac:spMkLst>
            <pc:docMk/>
            <pc:sldMk cId="1595536798" sldId="1598"/>
            <ac:spMk id="6" creationId="{EBCF8D5B-D45C-A145-9D1A-C0121136E427}"/>
          </ac:spMkLst>
        </pc:spChg>
        <pc:spChg chg="add del mod">
          <ac:chgData name="Stack Simplify" userId="30f9c473cae68561" providerId="LiveId" clId="{DC827B05-11C0-2440-8382-553EBF7AC0D0}" dt="2021-03-14T11:54:54.892" v="8269" actId="478"/>
          <ac:spMkLst>
            <pc:docMk/>
            <pc:sldMk cId="1595536798" sldId="1598"/>
            <ac:spMk id="7" creationId="{752A17B7-1275-1E4A-8C46-28F455750B9D}"/>
          </ac:spMkLst>
        </pc:spChg>
        <pc:spChg chg="add del mod">
          <ac:chgData name="Stack Simplify" userId="30f9c473cae68561" providerId="LiveId" clId="{DC827B05-11C0-2440-8382-553EBF7AC0D0}" dt="2021-03-14T11:59:26.834" v="8411" actId="478"/>
          <ac:spMkLst>
            <pc:docMk/>
            <pc:sldMk cId="1595536798" sldId="1598"/>
            <ac:spMk id="8" creationId="{24195A6E-F9AA-FA45-91F0-F7E1B5A1653D}"/>
          </ac:spMkLst>
        </pc:spChg>
        <pc:spChg chg="add del mod">
          <ac:chgData name="Stack Simplify" userId="30f9c473cae68561" providerId="LiveId" clId="{DC827B05-11C0-2440-8382-553EBF7AC0D0}" dt="2021-03-14T11:59:26.834" v="8411" actId="478"/>
          <ac:spMkLst>
            <pc:docMk/>
            <pc:sldMk cId="1595536798" sldId="1598"/>
            <ac:spMk id="9" creationId="{B2741DDE-5E07-C14B-95F8-082EDA119E08}"/>
          </ac:spMkLst>
        </pc:spChg>
        <pc:spChg chg="add del mod">
          <ac:chgData name="Stack Simplify" userId="30f9c473cae68561" providerId="LiveId" clId="{DC827B05-11C0-2440-8382-553EBF7AC0D0}" dt="2021-03-14T11:59:26.834" v="8411" actId="478"/>
          <ac:spMkLst>
            <pc:docMk/>
            <pc:sldMk cId="1595536798" sldId="1598"/>
            <ac:spMk id="10" creationId="{D64841CE-3949-B244-B9CB-AD0911F5CA6C}"/>
          </ac:spMkLst>
        </pc:spChg>
        <pc:spChg chg="add del mod">
          <ac:chgData name="Stack Simplify" userId="30f9c473cae68561" providerId="LiveId" clId="{DC827B05-11C0-2440-8382-553EBF7AC0D0}" dt="2021-03-14T11:59:26.834" v="8411" actId="478"/>
          <ac:spMkLst>
            <pc:docMk/>
            <pc:sldMk cId="1595536798" sldId="1598"/>
            <ac:spMk id="11" creationId="{D11189C9-2CD1-2D4A-A7F5-C54B545FEAE2}"/>
          </ac:spMkLst>
        </pc:spChg>
        <pc:spChg chg="add del mod">
          <ac:chgData name="Stack Simplify" userId="30f9c473cae68561" providerId="LiveId" clId="{DC827B05-11C0-2440-8382-553EBF7AC0D0}" dt="2021-03-14T11:59:26.834" v="8411" actId="478"/>
          <ac:spMkLst>
            <pc:docMk/>
            <pc:sldMk cId="1595536798" sldId="1598"/>
            <ac:spMk id="12" creationId="{B5EE1C19-1715-8543-AA85-95692275A321}"/>
          </ac:spMkLst>
        </pc:spChg>
        <pc:spChg chg="add del mod">
          <ac:chgData name="Stack Simplify" userId="30f9c473cae68561" providerId="LiveId" clId="{DC827B05-11C0-2440-8382-553EBF7AC0D0}" dt="2021-03-14T11:59:26.834" v="8411" actId="478"/>
          <ac:spMkLst>
            <pc:docMk/>
            <pc:sldMk cId="1595536798" sldId="1598"/>
            <ac:spMk id="13" creationId="{4376E95F-6835-0C4C-B5A5-8851A0CC3B23}"/>
          </ac:spMkLst>
        </pc:spChg>
        <pc:spChg chg="add mod">
          <ac:chgData name="Stack Simplify" userId="30f9c473cae68561" providerId="LiveId" clId="{DC827B05-11C0-2440-8382-553EBF7AC0D0}" dt="2021-03-14T12:05:29.520" v="8601" actId="14100"/>
          <ac:spMkLst>
            <pc:docMk/>
            <pc:sldMk cId="1595536798" sldId="1598"/>
            <ac:spMk id="14" creationId="{9DE13B80-F324-2F43-8CE3-35D72D654B98}"/>
          </ac:spMkLst>
        </pc:spChg>
        <pc:spChg chg="add mod">
          <ac:chgData name="Stack Simplify" userId="30f9c473cae68561" providerId="LiveId" clId="{DC827B05-11C0-2440-8382-553EBF7AC0D0}" dt="2021-03-14T12:05:35.881" v="8603" actId="14100"/>
          <ac:spMkLst>
            <pc:docMk/>
            <pc:sldMk cId="1595536798" sldId="1598"/>
            <ac:spMk id="15" creationId="{266A8466-70B9-8348-B8F1-A94C16E9C2F8}"/>
          </ac:spMkLst>
        </pc:spChg>
        <pc:spChg chg="add mod">
          <ac:chgData name="Stack Simplify" userId="30f9c473cae68561" providerId="LiveId" clId="{DC827B05-11C0-2440-8382-553EBF7AC0D0}" dt="2021-03-14T12:05:24.507" v="8599" actId="1076"/>
          <ac:spMkLst>
            <pc:docMk/>
            <pc:sldMk cId="1595536798" sldId="1598"/>
            <ac:spMk id="16" creationId="{484B19CD-1288-8445-B618-83D2C0D302E1}"/>
          </ac:spMkLst>
        </pc:spChg>
        <pc:spChg chg="add mod">
          <ac:chgData name="Stack Simplify" userId="30f9c473cae68561" providerId="LiveId" clId="{DC827B05-11C0-2440-8382-553EBF7AC0D0}" dt="2021-03-14T12:05:49.995" v="8606" actId="14100"/>
          <ac:spMkLst>
            <pc:docMk/>
            <pc:sldMk cId="1595536798" sldId="1598"/>
            <ac:spMk id="17" creationId="{5C59C229-FAE5-D349-B723-23317AA95C24}"/>
          </ac:spMkLst>
        </pc:spChg>
        <pc:spChg chg="add mod">
          <ac:chgData name="Stack Simplify" userId="30f9c473cae68561" providerId="LiveId" clId="{DC827B05-11C0-2440-8382-553EBF7AC0D0}" dt="2021-03-14T12:12:04.522" v="8690" actId="207"/>
          <ac:spMkLst>
            <pc:docMk/>
            <pc:sldMk cId="1595536798" sldId="1598"/>
            <ac:spMk id="18" creationId="{2AF8ACE8-376B-0643-8C46-ACBFEE10F10A}"/>
          </ac:spMkLst>
        </pc:spChg>
        <pc:spChg chg="add mod">
          <ac:chgData name="Stack Simplify" userId="30f9c473cae68561" providerId="LiveId" clId="{DC827B05-11C0-2440-8382-553EBF7AC0D0}" dt="2021-03-14T12:08:30.383" v="8649" actId="20577"/>
          <ac:spMkLst>
            <pc:docMk/>
            <pc:sldMk cId="1595536798" sldId="1598"/>
            <ac:spMk id="19" creationId="{B7AFAFC0-B475-0945-8C1F-816BCD13CFD2}"/>
          </ac:spMkLst>
        </pc:spChg>
        <pc:spChg chg="add mod">
          <ac:chgData name="Stack Simplify" userId="30f9c473cae68561" providerId="LiveId" clId="{DC827B05-11C0-2440-8382-553EBF7AC0D0}" dt="2021-03-14T12:08:26.482" v="8645" actId="20577"/>
          <ac:spMkLst>
            <pc:docMk/>
            <pc:sldMk cId="1595536798" sldId="1598"/>
            <ac:spMk id="20" creationId="{16FD609D-1B57-B94B-B1D0-8ED1E78C6A39}"/>
          </ac:spMkLst>
        </pc:spChg>
      </pc:sldChg>
      <pc:sldChg chg="addSp delSp modSp add mod ord modAnim">
        <pc:chgData name="Stack Simplify" userId="30f9c473cae68561" providerId="LiveId" clId="{DC827B05-11C0-2440-8382-553EBF7AC0D0}" dt="2021-03-14T12:07:29.433" v="8633"/>
        <pc:sldMkLst>
          <pc:docMk/>
          <pc:sldMk cId="2933808586" sldId="1599"/>
        </pc:sldMkLst>
        <pc:spChg chg="mod">
          <ac:chgData name="Stack Simplify" userId="30f9c473cae68561" providerId="LiveId" clId="{DC827B05-11C0-2440-8382-553EBF7AC0D0}" dt="2021-03-14T12:02:20.083" v="8525" actId="207"/>
          <ac:spMkLst>
            <pc:docMk/>
            <pc:sldMk cId="2933808586" sldId="1599"/>
            <ac:spMk id="6" creationId="{EBCF8D5B-D45C-A145-9D1A-C0121136E427}"/>
          </ac:spMkLst>
        </pc:spChg>
        <pc:spChg chg="mod">
          <ac:chgData name="Stack Simplify" userId="30f9c473cae68561" providerId="LiveId" clId="{DC827B05-11C0-2440-8382-553EBF7AC0D0}" dt="2021-03-14T12:02:34.925" v="8528" actId="207"/>
          <ac:spMkLst>
            <pc:docMk/>
            <pc:sldMk cId="2933808586" sldId="1599"/>
            <ac:spMk id="8" creationId="{24195A6E-F9AA-FA45-91F0-F7E1B5A1653D}"/>
          </ac:spMkLst>
        </pc:spChg>
        <pc:spChg chg="mod">
          <ac:chgData name="Stack Simplify" userId="30f9c473cae68561" providerId="LiveId" clId="{DC827B05-11C0-2440-8382-553EBF7AC0D0}" dt="2021-03-14T12:02:51.922" v="8531" actId="207"/>
          <ac:spMkLst>
            <pc:docMk/>
            <pc:sldMk cId="2933808586" sldId="1599"/>
            <ac:spMk id="9" creationId="{B2741DDE-5E07-C14B-95F8-082EDA119E08}"/>
          </ac:spMkLst>
        </pc:spChg>
        <pc:spChg chg="mod">
          <ac:chgData name="Stack Simplify" userId="30f9c473cae68561" providerId="LiveId" clId="{DC827B05-11C0-2440-8382-553EBF7AC0D0}" dt="2021-03-14T12:03:16.461" v="8535" actId="207"/>
          <ac:spMkLst>
            <pc:docMk/>
            <pc:sldMk cId="2933808586" sldId="1599"/>
            <ac:spMk id="10" creationId="{D64841CE-3949-B244-B9CB-AD0911F5CA6C}"/>
          </ac:spMkLst>
        </pc:spChg>
        <pc:spChg chg="mod">
          <ac:chgData name="Stack Simplify" userId="30f9c473cae68561" providerId="LiveId" clId="{DC827B05-11C0-2440-8382-553EBF7AC0D0}" dt="2021-03-14T12:03:27.707" v="8537" actId="207"/>
          <ac:spMkLst>
            <pc:docMk/>
            <pc:sldMk cId="2933808586" sldId="1599"/>
            <ac:spMk id="11" creationId="{D11189C9-2CD1-2D4A-A7F5-C54B545FEAE2}"/>
          </ac:spMkLst>
        </pc:spChg>
        <pc:spChg chg="add del mod">
          <ac:chgData name="Stack Simplify" userId="30f9c473cae68561" providerId="LiveId" clId="{DC827B05-11C0-2440-8382-553EBF7AC0D0}" dt="2021-03-14T12:03:37.117" v="8539" actId="207"/>
          <ac:spMkLst>
            <pc:docMk/>
            <pc:sldMk cId="2933808586" sldId="1599"/>
            <ac:spMk id="12" creationId="{B5EE1C19-1715-8543-AA85-95692275A321}"/>
          </ac:spMkLst>
        </pc:spChg>
        <pc:spChg chg="mod">
          <ac:chgData name="Stack Simplify" userId="30f9c473cae68561" providerId="LiveId" clId="{DC827B05-11C0-2440-8382-553EBF7AC0D0}" dt="2021-03-14T12:03:04.213" v="8533" actId="207"/>
          <ac:spMkLst>
            <pc:docMk/>
            <pc:sldMk cId="2933808586" sldId="1599"/>
            <ac:spMk id="13" creationId="{4376E95F-6835-0C4C-B5A5-8851A0CC3B23}"/>
          </ac:spMkLst>
        </pc:spChg>
        <pc:spChg chg="add del">
          <ac:chgData name="Stack Simplify" userId="30f9c473cae68561" providerId="LiveId" clId="{DC827B05-11C0-2440-8382-553EBF7AC0D0}" dt="2021-03-14T11:58:08.880" v="8386" actId="478"/>
          <ac:spMkLst>
            <pc:docMk/>
            <pc:sldMk cId="2933808586" sldId="1599"/>
            <ac:spMk id="14" creationId="{9DE13B80-F324-2F43-8CE3-35D72D654B98}"/>
          </ac:spMkLst>
        </pc:spChg>
        <pc:spChg chg="add del">
          <ac:chgData name="Stack Simplify" userId="30f9c473cae68561" providerId="LiveId" clId="{DC827B05-11C0-2440-8382-553EBF7AC0D0}" dt="2021-03-14T11:58:08.880" v="8386" actId="478"/>
          <ac:spMkLst>
            <pc:docMk/>
            <pc:sldMk cId="2933808586" sldId="1599"/>
            <ac:spMk id="15" creationId="{266A8466-70B9-8348-B8F1-A94C16E9C2F8}"/>
          </ac:spMkLst>
        </pc:spChg>
      </pc:sldChg>
      <pc:sldChg chg="addSp delSp modSp new mod">
        <pc:chgData name="Stack Simplify" userId="30f9c473cae68561" providerId="LiveId" clId="{DC827B05-11C0-2440-8382-553EBF7AC0D0}" dt="2021-03-14T12:11:10.627" v="8689" actId="692"/>
        <pc:sldMkLst>
          <pc:docMk/>
          <pc:sldMk cId="1307517816" sldId="1600"/>
        </pc:sldMkLst>
        <pc:spChg chg="del">
          <ac:chgData name="Stack Simplify" userId="30f9c473cae68561" providerId="LiveId" clId="{DC827B05-11C0-2440-8382-553EBF7AC0D0}" dt="2021-03-14T12:09:20.451" v="8662" actId="478"/>
          <ac:spMkLst>
            <pc:docMk/>
            <pc:sldMk cId="1307517816" sldId="1600"/>
            <ac:spMk id="3" creationId="{A3A6F96C-0F4B-384E-A874-92C57CD0AF47}"/>
          </ac:spMkLst>
        </pc:spChg>
        <pc:spChg chg="mod">
          <ac:chgData name="Stack Simplify" userId="30f9c473cae68561" providerId="LiveId" clId="{DC827B05-11C0-2440-8382-553EBF7AC0D0}" dt="2021-03-14T12:09:18.238" v="8661" actId="1076"/>
          <ac:spMkLst>
            <pc:docMk/>
            <pc:sldMk cId="1307517816" sldId="1600"/>
            <ac:spMk id="4" creationId="{F410E73B-BE3F-4345-96E7-18B9EA57D2C2}"/>
          </ac:spMkLst>
        </pc:spChg>
        <pc:spChg chg="add mod">
          <ac:chgData name="Stack Simplify" userId="30f9c473cae68561" providerId="LiveId" clId="{DC827B05-11C0-2440-8382-553EBF7AC0D0}" dt="2021-03-14T12:11:10.627" v="8689" actId="692"/>
          <ac:spMkLst>
            <pc:docMk/>
            <pc:sldMk cId="1307517816" sldId="1600"/>
            <ac:spMk id="8" creationId="{E1F60761-69A0-8146-8AFC-39D496237A78}"/>
          </ac:spMkLst>
        </pc:spChg>
        <pc:picChg chg="add mod">
          <ac:chgData name="Stack Simplify" userId="30f9c473cae68561" providerId="LiveId" clId="{DC827B05-11C0-2440-8382-553EBF7AC0D0}" dt="2021-03-14T12:09:52.053" v="8665" actId="1076"/>
          <ac:picMkLst>
            <pc:docMk/>
            <pc:sldMk cId="1307517816" sldId="1600"/>
            <ac:picMk id="5" creationId="{AB10DD1C-061D-C542-8FED-ACF1D59C5384}"/>
          </ac:picMkLst>
        </pc:picChg>
        <pc:picChg chg="add mod">
          <ac:chgData name="Stack Simplify" userId="30f9c473cae68561" providerId="LiveId" clId="{DC827B05-11C0-2440-8382-553EBF7AC0D0}" dt="2021-03-14T12:10:08.496" v="8670" actId="1076"/>
          <ac:picMkLst>
            <pc:docMk/>
            <pc:sldMk cId="1307517816" sldId="1600"/>
            <ac:picMk id="6" creationId="{3F69C580-067A-E14D-AA34-59E94E5B0436}"/>
          </ac:picMkLst>
        </pc:picChg>
        <pc:picChg chg="add mod">
          <ac:chgData name="Stack Simplify" userId="30f9c473cae68561" providerId="LiveId" clId="{DC827B05-11C0-2440-8382-553EBF7AC0D0}" dt="2021-03-14T12:10:45.121" v="8674" actId="1076"/>
          <ac:picMkLst>
            <pc:docMk/>
            <pc:sldMk cId="1307517816" sldId="1600"/>
            <ac:picMk id="7" creationId="{B34C74A7-A6C9-7440-9D88-2FBFF4021ABA}"/>
          </ac:picMkLst>
        </pc:picChg>
      </pc:sldChg>
      <pc:sldChg chg="addSp delSp modSp new mod">
        <pc:chgData name="Stack Simplify" userId="30f9c473cae68561" providerId="LiveId" clId="{DC827B05-11C0-2440-8382-553EBF7AC0D0}" dt="2021-03-14T12:17:00.504" v="8716" actId="1076"/>
        <pc:sldMkLst>
          <pc:docMk/>
          <pc:sldMk cId="2328350309" sldId="1601"/>
        </pc:sldMkLst>
        <pc:spChg chg="del">
          <ac:chgData name="Stack Simplify" userId="30f9c473cae68561" providerId="LiveId" clId="{DC827B05-11C0-2440-8382-553EBF7AC0D0}" dt="2021-03-14T12:16:40.652" v="8692" actId="478"/>
          <ac:spMkLst>
            <pc:docMk/>
            <pc:sldMk cId="2328350309" sldId="1601"/>
            <ac:spMk id="3" creationId="{B6F5A962-1CAF-804A-B63B-D3B4C604545D}"/>
          </ac:spMkLst>
        </pc:spChg>
        <pc:spChg chg="mod">
          <ac:chgData name="Stack Simplify" userId="30f9c473cae68561" providerId="LiveId" clId="{DC827B05-11C0-2440-8382-553EBF7AC0D0}" dt="2021-03-14T12:16:55.642" v="8714" actId="20577"/>
          <ac:spMkLst>
            <pc:docMk/>
            <pc:sldMk cId="2328350309" sldId="1601"/>
            <ac:spMk id="4" creationId="{28F9C4D9-01B8-5142-9195-A98070A7FA95}"/>
          </ac:spMkLst>
        </pc:spChg>
        <pc:picChg chg="add mod">
          <ac:chgData name="Stack Simplify" userId="30f9c473cae68561" providerId="LiveId" clId="{DC827B05-11C0-2440-8382-553EBF7AC0D0}" dt="2021-03-14T12:17:00.504" v="8716" actId="1076"/>
          <ac:picMkLst>
            <pc:docMk/>
            <pc:sldMk cId="2328350309" sldId="1601"/>
            <ac:picMk id="5" creationId="{0FF31B34-FDD7-8846-9D7A-360738F13AEE}"/>
          </ac:picMkLst>
        </pc:picChg>
      </pc:sldChg>
      <pc:sldChg chg="new del">
        <pc:chgData name="Stack Simplify" userId="30f9c473cae68561" providerId="LiveId" clId="{DC827B05-11C0-2440-8382-553EBF7AC0D0}" dt="2021-03-14T12:17:11.762" v="8719" actId="2696"/>
        <pc:sldMkLst>
          <pc:docMk/>
          <pc:sldMk cId="4036043332" sldId="1602"/>
        </pc:sldMkLst>
      </pc:sldChg>
      <pc:sldChg chg="addSp delSp modSp add mod">
        <pc:chgData name="Stack Simplify" userId="30f9c473cae68561" providerId="LiveId" clId="{DC827B05-11C0-2440-8382-553EBF7AC0D0}" dt="2021-03-14T12:20:56.471" v="8822" actId="692"/>
        <pc:sldMkLst>
          <pc:docMk/>
          <pc:sldMk cId="2467193934" sldId="1603"/>
        </pc:sldMkLst>
        <pc:spChg chg="mod">
          <ac:chgData name="Stack Simplify" userId="30f9c473cae68561" providerId="LiveId" clId="{DC827B05-11C0-2440-8382-553EBF7AC0D0}" dt="2021-03-14T12:17:15.341" v="8721" actId="20577"/>
          <ac:spMkLst>
            <pc:docMk/>
            <pc:sldMk cId="2467193934" sldId="1603"/>
            <ac:spMk id="4" creationId="{28F9C4D9-01B8-5142-9195-A98070A7FA95}"/>
          </ac:spMkLst>
        </pc:spChg>
        <pc:spChg chg="add mod">
          <ac:chgData name="Stack Simplify" userId="30f9c473cae68561" providerId="LiveId" clId="{DC827B05-11C0-2440-8382-553EBF7AC0D0}" dt="2021-03-14T12:20:00.621" v="8782" actId="14100"/>
          <ac:spMkLst>
            <pc:docMk/>
            <pc:sldMk cId="2467193934" sldId="1603"/>
            <ac:spMk id="6" creationId="{EBA5BCEC-F7E6-D440-8875-7591DBE46A72}"/>
          </ac:spMkLst>
        </pc:spChg>
        <pc:spChg chg="add mod">
          <ac:chgData name="Stack Simplify" userId="30f9c473cae68561" providerId="LiveId" clId="{DC827B05-11C0-2440-8382-553EBF7AC0D0}" dt="2021-03-14T12:19:54.981" v="8780" actId="14100"/>
          <ac:spMkLst>
            <pc:docMk/>
            <pc:sldMk cId="2467193934" sldId="1603"/>
            <ac:spMk id="7" creationId="{D76EFF05-3BD1-D24F-B4C4-81C0E0585BB0}"/>
          </ac:spMkLst>
        </pc:spChg>
        <pc:spChg chg="add mod">
          <ac:chgData name="Stack Simplify" userId="30f9c473cae68561" providerId="LiveId" clId="{DC827B05-11C0-2440-8382-553EBF7AC0D0}" dt="2021-03-14T12:19:46.115" v="8776" actId="1076"/>
          <ac:spMkLst>
            <pc:docMk/>
            <pc:sldMk cId="2467193934" sldId="1603"/>
            <ac:spMk id="8" creationId="{6A5C12B5-CEE2-2649-B7FC-0E8DEA5CE599}"/>
          </ac:spMkLst>
        </pc:spChg>
        <pc:spChg chg="add mod">
          <ac:chgData name="Stack Simplify" userId="30f9c473cae68561" providerId="LiveId" clId="{DC827B05-11C0-2440-8382-553EBF7AC0D0}" dt="2021-03-14T12:20:06.933" v="8783" actId="1076"/>
          <ac:spMkLst>
            <pc:docMk/>
            <pc:sldMk cId="2467193934" sldId="1603"/>
            <ac:spMk id="9" creationId="{670833A3-CC35-FC46-9862-F3316A2CF8B7}"/>
          </ac:spMkLst>
        </pc:spChg>
        <pc:picChg chg="add mod">
          <ac:chgData name="Stack Simplify" userId="30f9c473cae68561" providerId="LiveId" clId="{DC827B05-11C0-2440-8382-553EBF7AC0D0}" dt="2021-03-14T12:19:49.466" v="8778" actId="1076"/>
          <ac:picMkLst>
            <pc:docMk/>
            <pc:sldMk cId="2467193934" sldId="1603"/>
            <ac:picMk id="3" creationId="{A8D27362-2B4D-8A4F-AC51-8B476DED90FA}"/>
          </ac:picMkLst>
        </pc:picChg>
        <pc:picChg chg="del">
          <ac:chgData name="Stack Simplify" userId="30f9c473cae68561" providerId="LiveId" clId="{DC827B05-11C0-2440-8382-553EBF7AC0D0}" dt="2021-03-14T12:17:16.603" v="8722" actId="478"/>
          <ac:picMkLst>
            <pc:docMk/>
            <pc:sldMk cId="2467193934" sldId="1603"/>
            <ac:picMk id="5" creationId="{0FF31B34-FDD7-8846-9D7A-360738F13AEE}"/>
          </ac:picMkLst>
        </pc:picChg>
        <pc:cxnChg chg="add mod">
          <ac:chgData name="Stack Simplify" userId="30f9c473cae68561" providerId="LiveId" clId="{DC827B05-11C0-2440-8382-553EBF7AC0D0}" dt="2021-03-14T12:20:26.449" v="8803" actId="692"/>
          <ac:cxnSpMkLst>
            <pc:docMk/>
            <pc:sldMk cId="2467193934" sldId="1603"/>
            <ac:cxnSpMk id="11" creationId="{C30EF24E-1997-184F-8B5C-D4C1E16A1F46}"/>
          </ac:cxnSpMkLst>
        </pc:cxnChg>
        <pc:cxnChg chg="add mod">
          <ac:chgData name="Stack Simplify" userId="30f9c473cae68561" providerId="LiveId" clId="{DC827B05-11C0-2440-8382-553EBF7AC0D0}" dt="2021-03-14T12:20:56.471" v="8822" actId="692"/>
          <ac:cxnSpMkLst>
            <pc:docMk/>
            <pc:sldMk cId="2467193934" sldId="1603"/>
            <ac:cxnSpMk id="13" creationId="{F5D7FB4F-ED12-D044-99F7-2C2759C9683A}"/>
          </ac:cxnSpMkLst>
        </pc:cxnChg>
      </pc:sldChg>
      <pc:sldChg chg="modSp add mod">
        <pc:chgData name="Stack Simplify" userId="30f9c473cae68561" providerId="LiveId" clId="{DC827B05-11C0-2440-8382-553EBF7AC0D0}" dt="2021-03-14T12:34:26.129" v="8828" actId="20577"/>
        <pc:sldMkLst>
          <pc:docMk/>
          <pc:sldMk cId="1727633730" sldId="1604"/>
        </pc:sldMkLst>
        <pc:spChg chg="mod">
          <ac:chgData name="Stack Simplify" userId="30f9c473cae68561" providerId="LiveId" clId="{DC827B05-11C0-2440-8382-553EBF7AC0D0}" dt="2021-03-14T12:34:26.129" v="8828" actId="20577"/>
          <ac:spMkLst>
            <pc:docMk/>
            <pc:sldMk cId="1727633730" sldId="1604"/>
            <ac:spMk id="8" creationId="{09329F3B-B988-4BA0-9BEA-4847C35EA442}"/>
          </ac:spMkLst>
        </pc:spChg>
      </pc:sldChg>
      <pc:sldChg chg="addSp delSp modSp new mod ord delAnim modAnim">
        <pc:chgData name="Stack Simplify" userId="30f9c473cae68561" providerId="LiveId" clId="{DC827B05-11C0-2440-8382-553EBF7AC0D0}" dt="2021-03-14T13:43:47.346" v="10022" actId="1076"/>
        <pc:sldMkLst>
          <pc:docMk/>
          <pc:sldMk cId="2994783422" sldId="1605"/>
        </pc:sldMkLst>
        <pc:spChg chg="del">
          <ac:chgData name="Stack Simplify" userId="30f9c473cae68561" providerId="LiveId" clId="{DC827B05-11C0-2440-8382-553EBF7AC0D0}" dt="2021-03-14T13:37:56.992" v="9837" actId="478"/>
          <ac:spMkLst>
            <pc:docMk/>
            <pc:sldMk cId="2994783422" sldId="1605"/>
            <ac:spMk id="3" creationId="{A419A77F-B652-E048-BBE4-C0EED09F4C5B}"/>
          </ac:spMkLst>
        </pc:spChg>
        <pc:spChg chg="del">
          <ac:chgData name="Stack Simplify" userId="30f9c473cae68561" providerId="LiveId" clId="{DC827B05-11C0-2440-8382-553EBF7AC0D0}" dt="2021-03-14T13:39:34.211" v="9849" actId="478"/>
          <ac:spMkLst>
            <pc:docMk/>
            <pc:sldMk cId="2994783422" sldId="1605"/>
            <ac:spMk id="4" creationId="{50A82E46-C192-9544-B94C-860DA2DE6BCB}"/>
          </ac:spMkLst>
        </pc:spChg>
        <pc:spChg chg="add del mod">
          <ac:chgData name="Stack Simplify" userId="30f9c473cae68561" providerId="LiveId" clId="{DC827B05-11C0-2440-8382-553EBF7AC0D0}" dt="2021-03-14T13:40:56.383" v="9927" actId="478"/>
          <ac:spMkLst>
            <pc:docMk/>
            <pc:sldMk cId="2994783422" sldId="1605"/>
            <ac:spMk id="8" creationId="{2287B383-FECE-7B49-A5F3-CC70BD66435D}"/>
          </ac:spMkLst>
        </pc:spChg>
        <pc:spChg chg="add del mod">
          <ac:chgData name="Stack Simplify" userId="30f9c473cae68561" providerId="LiveId" clId="{DC827B05-11C0-2440-8382-553EBF7AC0D0}" dt="2021-03-14T13:40:56.383" v="9927" actId="478"/>
          <ac:spMkLst>
            <pc:docMk/>
            <pc:sldMk cId="2994783422" sldId="1605"/>
            <ac:spMk id="9" creationId="{92FEC6C8-0FFF-1B49-9417-01C220A1B800}"/>
          </ac:spMkLst>
        </pc:spChg>
        <pc:spChg chg="add del mod">
          <ac:chgData name="Stack Simplify" userId="30f9c473cae68561" providerId="LiveId" clId="{DC827B05-11C0-2440-8382-553EBF7AC0D0}" dt="2021-03-14T13:40:56.383" v="9927" actId="478"/>
          <ac:spMkLst>
            <pc:docMk/>
            <pc:sldMk cId="2994783422" sldId="1605"/>
            <ac:spMk id="12" creationId="{9E19B697-BD60-7F42-A8EE-328C8E9691A8}"/>
          </ac:spMkLst>
        </pc:spChg>
        <pc:spChg chg="add del mod">
          <ac:chgData name="Stack Simplify" userId="30f9c473cae68561" providerId="LiveId" clId="{DC827B05-11C0-2440-8382-553EBF7AC0D0}" dt="2021-03-14T13:40:56.383" v="9927" actId="478"/>
          <ac:spMkLst>
            <pc:docMk/>
            <pc:sldMk cId="2994783422" sldId="1605"/>
            <ac:spMk id="13" creationId="{1404A924-5A78-5241-B4F1-4B5D1FE68FC7}"/>
          </ac:spMkLst>
        </pc:spChg>
        <pc:spChg chg="add mod">
          <ac:chgData name="Stack Simplify" userId="30f9c473cae68561" providerId="LiveId" clId="{DC827B05-11C0-2440-8382-553EBF7AC0D0}" dt="2021-03-14T13:41:02.171" v="9928" actId="1076"/>
          <ac:spMkLst>
            <pc:docMk/>
            <pc:sldMk cId="2994783422" sldId="1605"/>
            <ac:spMk id="17" creationId="{526C8C6B-BAA9-0749-B2C7-18C73D323CEE}"/>
          </ac:spMkLst>
        </pc:spChg>
        <pc:spChg chg="add mod">
          <ac:chgData name="Stack Simplify" userId="30f9c473cae68561" providerId="LiveId" clId="{DC827B05-11C0-2440-8382-553EBF7AC0D0}" dt="2021-03-14T13:41:02.171" v="9928" actId="1076"/>
          <ac:spMkLst>
            <pc:docMk/>
            <pc:sldMk cId="2994783422" sldId="1605"/>
            <ac:spMk id="18" creationId="{A0D2A410-9211-4845-B2CB-652FAB5CED05}"/>
          </ac:spMkLst>
        </pc:spChg>
        <pc:spChg chg="add mod">
          <ac:chgData name="Stack Simplify" userId="30f9c473cae68561" providerId="LiveId" clId="{DC827B05-11C0-2440-8382-553EBF7AC0D0}" dt="2021-03-14T13:41:02.171" v="9928" actId="1076"/>
          <ac:spMkLst>
            <pc:docMk/>
            <pc:sldMk cId="2994783422" sldId="1605"/>
            <ac:spMk id="21" creationId="{83A9E928-CAF3-EE44-A6AA-DB9A63EE36A3}"/>
          </ac:spMkLst>
        </pc:spChg>
        <pc:spChg chg="add mod">
          <ac:chgData name="Stack Simplify" userId="30f9c473cae68561" providerId="LiveId" clId="{DC827B05-11C0-2440-8382-553EBF7AC0D0}" dt="2021-03-14T13:41:02.171" v="9928" actId="1076"/>
          <ac:spMkLst>
            <pc:docMk/>
            <pc:sldMk cId="2994783422" sldId="1605"/>
            <ac:spMk id="22" creationId="{D6422C01-DDB8-8C48-A330-85CB220B30DC}"/>
          </ac:spMkLst>
        </pc:spChg>
        <pc:spChg chg="add del mod">
          <ac:chgData name="Stack Simplify" userId="30f9c473cae68561" providerId="LiveId" clId="{DC827B05-11C0-2440-8382-553EBF7AC0D0}" dt="2021-03-14T13:40:56.383" v="9927" actId="478"/>
          <ac:spMkLst>
            <pc:docMk/>
            <pc:sldMk cId="2994783422" sldId="1605"/>
            <ac:spMk id="23" creationId="{EFC3CA38-7BFC-E545-913A-CA9698E84C31}"/>
          </ac:spMkLst>
        </pc:spChg>
        <pc:spChg chg="add mod">
          <ac:chgData name="Stack Simplify" userId="30f9c473cae68561" providerId="LiveId" clId="{DC827B05-11C0-2440-8382-553EBF7AC0D0}" dt="2021-03-14T13:43:47.346" v="10022" actId="1076"/>
          <ac:spMkLst>
            <pc:docMk/>
            <pc:sldMk cId="2994783422" sldId="1605"/>
            <ac:spMk id="24" creationId="{C0294A08-ACF0-C448-B4FC-810DAFF1C8BF}"/>
          </ac:spMkLst>
        </pc:spChg>
        <pc:spChg chg="add mod">
          <ac:chgData name="Stack Simplify" userId="30f9c473cae68561" providerId="LiveId" clId="{DC827B05-11C0-2440-8382-553EBF7AC0D0}" dt="2021-03-14T13:43:07.010" v="10020" actId="1076"/>
          <ac:spMkLst>
            <pc:docMk/>
            <pc:sldMk cId="2994783422" sldId="1605"/>
            <ac:spMk id="25" creationId="{02594AAE-A73E-1A46-B71E-F89026467B5A}"/>
          </ac:spMkLst>
        </pc:spChg>
        <pc:picChg chg="add del mod">
          <ac:chgData name="Stack Simplify" userId="30f9c473cae68561" providerId="LiveId" clId="{DC827B05-11C0-2440-8382-553EBF7AC0D0}" dt="2021-03-14T13:40:56.383" v="9927" actId="478"/>
          <ac:picMkLst>
            <pc:docMk/>
            <pc:sldMk cId="2994783422" sldId="1605"/>
            <ac:picMk id="5" creationId="{EC39BECD-093D-214F-BB0D-D9C140004B76}"/>
          </ac:picMkLst>
        </pc:picChg>
        <pc:picChg chg="add del mod">
          <ac:chgData name="Stack Simplify" userId="30f9c473cae68561" providerId="LiveId" clId="{DC827B05-11C0-2440-8382-553EBF7AC0D0}" dt="2021-03-14T13:40:56.383" v="9927" actId="478"/>
          <ac:picMkLst>
            <pc:docMk/>
            <pc:sldMk cId="2994783422" sldId="1605"/>
            <ac:picMk id="6" creationId="{48F14FCB-6B6F-864A-AEE5-025E9AEDB70F}"/>
          </ac:picMkLst>
        </pc:picChg>
        <pc:picChg chg="add del mod">
          <ac:chgData name="Stack Simplify" userId="30f9c473cae68561" providerId="LiveId" clId="{DC827B05-11C0-2440-8382-553EBF7AC0D0}" dt="2021-03-14T13:40:56.383" v="9927" actId="478"/>
          <ac:picMkLst>
            <pc:docMk/>
            <pc:sldMk cId="2994783422" sldId="1605"/>
            <ac:picMk id="7" creationId="{116F963F-5392-204B-B56D-5B9EEA4D8AAC}"/>
          </ac:picMkLst>
        </pc:picChg>
        <pc:picChg chg="add mod">
          <ac:chgData name="Stack Simplify" userId="30f9c473cae68561" providerId="LiveId" clId="{DC827B05-11C0-2440-8382-553EBF7AC0D0}" dt="2021-03-14T13:41:02.171" v="9928" actId="1076"/>
          <ac:picMkLst>
            <pc:docMk/>
            <pc:sldMk cId="2994783422" sldId="1605"/>
            <ac:picMk id="14" creationId="{76326760-2ED2-E744-AAF4-1AA1A21E6BA4}"/>
          </ac:picMkLst>
        </pc:picChg>
        <pc:picChg chg="add mod">
          <ac:chgData name="Stack Simplify" userId="30f9c473cae68561" providerId="LiveId" clId="{DC827B05-11C0-2440-8382-553EBF7AC0D0}" dt="2021-03-14T13:41:02.171" v="9928" actId="1076"/>
          <ac:picMkLst>
            <pc:docMk/>
            <pc:sldMk cId="2994783422" sldId="1605"/>
            <ac:picMk id="15" creationId="{752AC8F8-084D-474C-A76D-08B17BFFA769}"/>
          </ac:picMkLst>
        </pc:picChg>
        <pc:picChg chg="add mod">
          <ac:chgData name="Stack Simplify" userId="30f9c473cae68561" providerId="LiveId" clId="{DC827B05-11C0-2440-8382-553EBF7AC0D0}" dt="2021-03-14T13:41:02.171" v="9928" actId="1076"/>
          <ac:picMkLst>
            <pc:docMk/>
            <pc:sldMk cId="2994783422" sldId="1605"/>
            <ac:picMk id="16" creationId="{51527F6E-C170-E541-B532-2BF8300331AA}"/>
          </ac:picMkLst>
        </pc:picChg>
        <pc:cxnChg chg="add del mod">
          <ac:chgData name="Stack Simplify" userId="30f9c473cae68561" providerId="LiveId" clId="{DC827B05-11C0-2440-8382-553EBF7AC0D0}" dt="2021-03-14T13:40:56.383" v="9927" actId="478"/>
          <ac:cxnSpMkLst>
            <pc:docMk/>
            <pc:sldMk cId="2994783422" sldId="1605"/>
            <ac:cxnSpMk id="10" creationId="{03783E86-E081-8D40-9400-47C539EB57F0}"/>
          </ac:cxnSpMkLst>
        </pc:cxnChg>
        <pc:cxnChg chg="add del mod">
          <ac:chgData name="Stack Simplify" userId="30f9c473cae68561" providerId="LiveId" clId="{DC827B05-11C0-2440-8382-553EBF7AC0D0}" dt="2021-03-14T13:40:56.383" v="9927" actId="478"/>
          <ac:cxnSpMkLst>
            <pc:docMk/>
            <pc:sldMk cId="2994783422" sldId="1605"/>
            <ac:cxnSpMk id="11" creationId="{79F1DC6F-AB86-9947-9CDC-A44E36EEF933}"/>
          </ac:cxnSpMkLst>
        </pc:cxnChg>
        <pc:cxnChg chg="add mod">
          <ac:chgData name="Stack Simplify" userId="30f9c473cae68561" providerId="LiveId" clId="{DC827B05-11C0-2440-8382-553EBF7AC0D0}" dt="2021-03-14T13:41:02.171" v="9928" actId="1076"/>
          <ac:cxnSpMkLst>
            <pc:docMk/>
            <pc:sldMk cId="2994783422" sldId="1605"/>
            <ac:cxnSpMk id="19" creationId="{2BF2D26F-D96A-C142-9CCB-06DED48465C7}"/>
          </ac:cxnSpMkLst>
        </pc:cxnChg>
        <pc:cxnChg chg="add mod">
          <ac:chgData name="Stack Simplify" userId="30f9c473cae68561" providerId="LiveId" clId="{DC827B05-11C0-2440-8382-553EBF7AC0D0}" dt="2021-03-14T13:41:02.171" v="9928" actId="1076"/>
          <ac:cxnSpMkLst>
            <pc:docMk/>
            <pc:sldMk cId="2994783422" sldId="1605"/>
            <ac:cxnSpMk id="20" creationId="{2E12C9FD-3D81-4A41-8A47-998451340A04}"/>
          </ac:cxnSpMkLst>
        </pc:cxnChg>
      </pc:sldChg>
      <pc:sldChg chg="modSp add mod">
        <pc:chgData name="Stack Simplify" userId="30f9c473cae68561" providerId="LiveId" clId="{DC827B05-11C0-2440-8382-553EBF7AC0D0}" dt="2021-03-14T12:35:15.367" v="8858" actId="1076"/>
        <pc:sldMkLst>
          <pc:docMk/>
          <pc:sldMk cId="1709117306" sldId="1606"/>
        </pc:sldMkLst>
        <pc:spChg chg="mod">
          <ac:chgData name="Stack Simplify" userId="30f9c473cae68561" providerId="LiveId" clId="{DC827B05-11C0-2440-8382-553EBF7AC0D0}" dt="2021-03-14T12:35:15.367" v="8858" actId="1076"/>
          <ac:spMkLst>
            <pc:docMk/>
            <pc:sldMk cId="1709117306" sldId="1606"/>
            <ac:spMk id="8" creationId="{09329F3B-B988-4BA0-9BEA-4847C35EA442}"/>
          </ac:spMkLst>
        </pc:spChg>
      </pc:sldChg>
      <pc:sldChg chg="addSp delSp modSp new mod modAnim">
        <pc:chgData name="Stack Simplify" userId="30f9c473cae68561" providerId="LiveId" clId="{DC827B05-11C0-2440-8382-553EBF7AC0D0}" dt="2021-03-14T12:54:27.901" v="9219" actId="1076"/>
        <pc:sldMkLst>
          <pc:docMk/>
          <pc:sldMk cId="3149376858" sldId="1607"/>
        </pc:sldMkLst>
        <pc:spChg chg="del">
          <ac:chgData name="Stack Simplify" userId="30f9c473cae68561" providerId="LiveId" clId="{DC827B05-11C0-2440-8382-553EBF7AC0D0}" dt="2021-03-14T12:36:08.130" v="8889" actId="478"/>
          <ac:spMkLst>
            <pc:docMk/>
            <pc:sldMk cId="3149376858" sldId="1607"/>
            <ac:spMk id="3" creationId="{7B162694-C88E-CE4D-922B-647850D990D7}"/>
          </ac:spMkLst>
        </pc:spChg>
        <pc:spChg chg="mod">
          <ac:chgData name="Stack Simplify" userId="30f9c473cae68561" providerId="LiveId" clId="{DC827B05-11C0-2440-8382-553EBF7AC0D0}" dt="2021-03-14T12:36:05.151" v="8888" actId="1076"/>
          <ac:spMkLst>
            <pc:docMk/>
            <pc:sldMk cId="3149376858" sldId="1607"/>
            <ac:spMk id="4" creationId="{C606153F-4820-ED45-8D0D-038B73968C92}"/>
          </ac:spMkLst>
        </pc:spChg>
        <pc:spChg chg="add mod">
          <ac:chgData name="Stack Simplify" userId="30f9c473cae68561" providerId="LiveId" clId="{DC827B05-11C0-2440-8382-553EBF7AC0D0}" dt="2021-03-14T12:54:15.806" v="9218" actId="207"/>
          <ac:spMkLst>
            <pc:docMk/>
            <pc:sldMk cId="3149376858" sldId="1607"/>
            <ac:spMk id="5" creationId="{5EED3E6B-0183-5747-98FA-BDC04DAE9478}"/>
          </ac:spMkLst>
        </pc:spChg>
        <pc:spChg chg="add mod">
          <ac:chgData name="Stack Simplify" userId="30f9c473cae68561" providerId="LiveId" clId="{DC827B05-11C0-2440-8382-553EBF7AC0D0}" dt="2021-03-14T12:54:27.901" v="9219" actId="1076"/>
          <ac:spMkLst>
            <pc:docMk/>
            <pc:sldMk cId="3149376858" sldId="1607"/>
            <ac:spMk id="6" creationId="{F165B980-8E34-BE4A-8412-6765697DCED7}"/>
          </ac:spMkLst>
        </pc:spChg>
        <pc:spChg chg="add mod">
          <ac:chgData name="Stack Simplify" userId="30f9c473cae68561" providerId="LiveId" clId="{DC827B05-11C0-2440-8382-553EBF7AC0D0}" dt="2021-03-14T12:44:54.095" v="9155" actId="1076"/>
          <ac:spMkLst>
            <pc:docMk/>
            <pc:sldMk cId="3149376858" sldId="1607"/>
            <ac:spMk id="7" creationId="{B24ABFD3-A7A4-A14E-9CB9-E8E1DC9CE951}"/>
          </ac:spMkLst>
        </pc:spChg>
        <pc:spChg chg="add mod">
          <ac:chgData name="Stack Simplify" userId="30f9c473cae68561" providerId="LiveId" clId="{DC827B05-11C0-2440-8382-553EBF7AC0D0}" dt="2021-03-14T12:44:44.380" v="9152" actId="207"/>
          <ac:spMkLst>
            <pc:docMk/>
            <pc:sldMk cId="3149376858" sldId="1607"/>
            <ac:spMk id="8" creationId="{B2870830-4BB6-1B49-9F0B-9F9C6029CD73}"/>
          </ac:spMkLst>
        </pc:spChg>
        <pc:spChg chg="add mod">
          <ac:chgData name="Stack Simplify" userId="30f9c473cae68561" providerId="LiveId" clId="{DC827B05-11C0-2440-8382-553EBF7AC0D0}" dt="2021-03-14T12:42:29.833" v="9078" actId="1076"/>
          <ac:spMkLst>
            <pc:docMk/>
            <pc:sldMk cId="3149376858" sldId="1607"/>
            <ac:spMk id="15" creationId="{62BEE622-0F57-9C42-9EC7-A37323EADEAA}"/>
          </ac:spMkLst>
        </pc:spChg>
        <pc:spChg chg="add mod">
          <ac:chgData name="Stack Simplify" userId="30f9c473cae68561" providerId="LiveId" clId="{DC827B05-11C0-2440-8382-553EBF7AC0D0}" dt="2021-03-14T12:41:52.128" v="9060" actId="1076"/>
          <ac:spMkLst>
            <pc:docMk/>
            <pc:sldMk cId="3149376858" sldId="1607"/>
            <ac:spMk id="16" creationId="{D8B89459-6717-DD47-9043-7D0EBE21EE8C}"/>
          </ac:spMkLst>
        </pc:spChg>
        <pc:spChg chg="add mod">
          <ac:chgData name="Stack Simplify" userId="30f9c473cae68561" providerId="LiveId" clId="{DC827B05-11C0-2440-8382-553EBF7AC0D0}" dt="2021-03-14T12:41:41.961" v="9058" actId="1076"/>
          <ac:spMkLst>
            <pc:docMk/>
            <pc:sldMk cId="3149376858" sldId="1607"/>
            <ac:spMk id="17" creationId="{0CBF513D-E684-BE45-8F1C-0BE67D1C5656}"/>
          </ac:spMkLst>
        </pc:spChg>
        <pc:spChg chg="add mod">
          <ac:chgData name="Stack Simplify" userId="30f9c473cae68561" providerId="LiveId" clId="{DC827B05-11C0-2440-8382-553EBF7AC0D0}" dt="2021-03-14T12:44:07.173" v="9148" actId="207"/>
          <ac:spMkLst>
            <pc:docMk/>
            <pc:sldMk cId="3149376858" sldId="1607"/>
            <ac:spMk id="25" creationId="{4C6D41BD-B13A-FF44-83E9-01C403D7E6DE}"/>
          </ac:spMkLst>
        </pc:spChg>
        <pc:spChg chg="add mod">
          <ac:chgData name="Stack Simplify" userId="30f9c473cae68561" providerId="LiveId" clId="{DC827B05-11C0-2440-8382-553EBF7AC0D0}" dt="2021-03-14T12:44:10.420" v="9149" actId="207"/>
          <ac:spMkLst>
            <pc:docMk/>
            <pc:sldMk cId="3149376858" sldId="1607"/>
            <ac:spMk id="26" creationId="{CA4746E5-9997-6646-8FC1-11E437069BC0}"/>
          </ac:spMkLst>
        </pc:spChg>
        <pc:picChg chg="add mod">
          <ac:chgData name="Stack Simplify" userId="30f9c473cae68561" providerId="LiveId" clId="{DC827B05-11C0-2440-8382-553EBF7AC0D0}" dt="2021-03-14T12:41:59.786" v="9062" actId="1076"/>
          <ac:picMkLst>
            <pc:docMk/>
            <pc:sldMk cId="3149376858" sldId="1607"/>
            <ac:picMk id="9" creationId="{745E531B-678C-1B4D-91EC-FA75BA123181}"/>
          </ac:picMkLst>
        </pc:picChg>
        <pc:picChg chg="add mod">
          <ac:chgData name="Stack Simplify" userId="30f9c473cae68561" providerId="LiveId" clId="{DC827B05-11C0-2440-8382-553EBF7AC0D0}" dt="2021-03-14T12:41:01.118" v="9019" actId="1076"/>
          <ac:picMkLst>
            <pc:docMk/>
            <pc:sldMk cId="3149376858" sldId="1607"/>
            <ac:picMk id="10" creationId="{969F6CD4-ADD1-854F-9202-3550D6729D97}"/>
          </ac:picMkLst>
        </pc:picChg>
        <pc:picChg chg="add del mod">
          <ac:chgData name="Stack Simplify" userId="30f9c473cae68561" providerId="LiveId" clId="{DC827B05-11C0-2440-8382-553EBF7AC0D0}" dt="2021-03-14T12:40:20.308" v="9006" actId="478"/>
          <ac:picMkLst>
            <pc:docMk/>
            <pc:sldMk cId="3149376858" sldId="1607"/>
            <ac:picMk id="12" creationId="{32862429-1639-E24B-9894-99469230286F}"/>
          </ac:picMkLst>
        </pc:picChg>
        <pc:picChg chg="add mod">
          <ac:chgData name="Stack Simplify" userId="30f9c473cae68561" providerId="LiveId" clId="{DC827B05-11C0-2440-8382-553EBF7AC0D0}" dt="2021-03-14T12:41:52.128" v="9060" actId="1076"/>
          <ac:picMkLst>
            <pc:docMk/>
            <pc:sldMk cId="3149376858" sldId="1607"/>
            <ac:picMk id="14" creationId="{FC601325-00DA-924A-A591-48B3589F6684}"/>
          </ac:picMkLst>
        </pc:picChg>
        <pc:cxnChg chg="add mod">
          <ac:chgData name="Stack Simplify" userId="30f9c473cae68561" providerId="LiveId" clId="{DC827B05-11C0-2440-8382-553EBF7AC0D0}" dt="2021-03-14T12:42:17.995" v="9077" actId="692"/>
          <ac:cxnSpMkLst>
            <pc:docMk/>
            <pc:sldMk cId="3149376858" sldId="1607"/>
            <ac:cxnSpMk id="19" creationId="{645C89CE-66BB-1042-8617-E7760A3F97BC}"/>
          </ac:cxnSpMkLst>
        </pc:cxnChg>
        <pc:cxnChg chg="add mod">
          <ac:chgData name="Stack Simplify" userId="30f9c473cae68561" providerId="LiveId" clId="{DC827B05-11C0-2440-8382-553EBF7AC0D0}" dt="2021-03-14T12:42:17.995" v="9077" actId="692"/>
          <ac:cxnSpMkLst>
            <pc:docMk/>
            <pc:sldMk cId="3149376858" sldId="1607"/>
            <ac:cxnSpMk id="22" creationId="{C14A92FA-258B-9F41-AA2C-F9BC180CA137}"/>
          </ac:cxnSpMkLst>
        </pc:cxnChg>
      </pc:sldChg>
      <pc:sldChg chg="addSp delSp modSp new mod">
        <pc:chgData name="Stack Simplify" userId="30f9c473cae68561" providerId="LiveId" clId="{DC827B05-11C0-2440-8382-553EBF7AC0D0}" dt="2021-03-14T12:46:17.174" v="9211" actId="20577"/>
        <pc:sldMkLst>
          <pc:docMk/>
          <pc:sldMk cId="3650214434" sldId="1608"/>
        </pc:sldMkLst>
        <pc:spChg chg="del">
          <ac:chgData name="Stack Simplify" userId="30f9c473cae68561" providerId="LiveId" clId="{DC827B05-11C0-2440-8382-553EBF7AC0D0}" dt="2021-03-14T12:45:46.058" v="9157" actId="478"/>
          <ac:spMkLst>
            <pc:docMk/>
            <pc:sldMk cId="3650214434" sldId="1608"/>
            <ac:spMk id="3" creationId="{67C30A48-9A87-F942-86C0-0AD856FCCDC2}"/>
          </ac:spMkLst>
        </pc:spChg>
        <pc:spChg chg="mod">
          <ac:chgData name="Stack Simplify" userId="30f9c473cae68561" providerId="LiveId" clId="{DC827B05-11C0-2440-8382-553EBF7AC0D0}" dt="2021-03-14T12:46:17.174" v="9211" actId="20577"/>
          <ac:spMkLst>
            <pc:docMk/>
            <pc:sldMk cId="3650214434" sldId="1608"/>
            <ac:spMk id="4" creationId="{C316B748-D7B0-2E44-AF66-C207D403177A}"/>
          </ac:spMkLst>
        </pc:spChg>
        <pc:picChg chg="add mod">
          <ac:chgData name="Stack Simplify" userId="30f9c473cae68561" providerId="LiveId" clId="{DC827B05-11C0-2440-8382-553EBF7AC0D0}" dt="2021-03-14T12:45:53.835" v="9161" actId="1076"/>
          <ac:picMkLst>
            <pc:docMk/>
            <pc:sldMk cId="3650214434" sldId="1608"/>
            <ac:picMk id="5" creationId="{8C9DC2E6-A99F-4640-8FCB-931D3497FC11}"/>
          </ac:picMkLst>
        </pc:picChg>
      </pc:sldChg>
      <pc:sldChg chg="modSp add mod">
        <pc:chgData name="Stack Simplify" userId="30f9c473cae68561" providerId="LiveId" clId="{DC827B05-11C0-2440-8382-553EBF7AC0D0}" dt="2021-03-14T12:59:59.704" v="9245" actId="1076"/>
        <pc:sldMkLst>
          <pc:docMk/>
          <pc:sldMk cId="498942520" sldId="1609"/>
        </pc:sldMkLst>
        <pc:spChg chg="mod">
          <ac:chgData name="Stack Simplify" userId="30f9c473cae68561" providerId="LiveId" clId="{DC827B05-11C0-2440-8382-553EBF7AC0D0}" dt="2021-03-14T12:59:59.704" v="9245" actId="1076"/>
          <ac:spMkLst>
            <pc:docMk/>
            <pc:sldMk cId="498942520" sldId="1609"/>
            <ac:spMk id="8" creationId="{09329F3B-B988-4BA0-9BEA-4847C35EA442}"/>
          </ac:spMkLst>
        </pc:spChg>
      </pc:sldChg>
      <pc:sldChg chg="addSp delSp modSp new mod delAnim modAnim">
        <pc:chgData name="Stack Simplify" userId="30f9c473cae68561" providerId="LiveId" clId="{DC827B05-11C0-2440-8382-553EBF7AC0D0}" dt="2021-03-14T13:06:13.863" v="9511" actId="207"/>
        <pc:sldMkLst>
          <pc:docMk/>
          <pc:sldMk cId="2982042390" sldId="1610"/>
        </pc:sldMkLst>
        <pc:spChg chg="del">
          <ac:chgData name="Stack Simplify" userId="30f9c473cae68561" providerId="LiveId" clId="{DC827B05-11C0-2440-8382-553EBF7AC0D0}" dt="2021-03-14T13:00:31.706" v="9286" actId="478"/>
          <ac:spMkLst>
            <pc:docMk/>
            <pc:sldMk cId="2982042390" sldId="1610"/>
            <ac:spMk id="3" creationId="{6DF7A828-F945-6747-B6D5-45AAB4E9C4C8}"/>
          </ac:spMkLst>
        </pc:spChg>
        <pc:spChg chg="mod">
          <ac:chgData name="Stack Simplify" userId="30f9c473cae68561" providerId="LiveId" clId="{DC827B05-11C0-2440-8382-553EBF7AC0D0}" dt="2021-03-14T13:00:29.382" v="9285" actId="1076"/>
          <ac:spMkLst>
            <pc:docMk/>
            <pc:sldMk cId="2982042390" sldId="1610"/>
            <ac:spMk id="4" creationId="{210BBE86-0D16-004C-A2EC-C2F5BB92B601}"/>
          </ac:spMkLst>
        </pc:spChg>
        <pc:spChg chg="add mod">
          <ac:chgData name="Stack Simplify" userId="30f9c473cae68561" providerId="LiveId" clId="{DC827B05-11C0-2440-8382-553EBF7AC0D0}" dt="2021-03-14T13:06:13.863" v="9511" actId="207"/>
          <ac:spMkLst>
            <pc:docMk/>
            <pc:sldMk cId="2982042390" sldId="1610"/>
            <ac:spMk id="5" creationId="{DFE2F9AF-46BA-1F4E-9A9F-2DDB5550FED2}"/>
          </ac:spMkLst>
        </pc:spChg>
        <pc:spChg chg="add mod">
          <ac:chgData name="Stack Simplify" userId="30f9c473cae68561" providerId="LiveId" clId="{DC827B05-11C0-2440-8382-553EBF7AC0D0}" dt="2021-03-14T13:03:08.479" v="9370" actId="207"/>
          <ac:spMkLst>
            <pc:docMk/>
            <pc:sldMk cId="2982042390" sldId="1610"/>
            <ac:spMk id="6" creationId="{9A9E7A37-84E6-0846-B4C8-0B6A982AF693}"/>
          </ac:spMkLst>
        </pc:spChg>
        <pc:spChg chg="add del mod">
          <ac:chgData name="Stack Simplify" userId="30f9c473cae68561" providerId="LiveId" clId="{DC827B05-11C0-2440-8382-553EBF7AC0D0}" dt="2021-03-14T13:01:07.064" v="9293" actId="478"/>
          <ac:spMkLst>
            <pc:docMk/>
            <pc:sldMk cId="2982042390" sldId="1610"/>
            <ac:spMk id="7" creationId="{9A51FC1E-3847-5241-B5C8-180B2EB070FF}"/>
          </ac:spMkLst>
        </pc:spChg>
        <pc:spChg chg="add mod">
          <ac:chgData name="Stack Simplify" userId="30f9c473cae68561" providerId="LiveId" clId="{DC827B05-11C0-2440-8382-553EBF7AC0D0}" dt="2021-03-14T13:03:16.903" v="9371" actId="207"/>
          <ac:spMkLst>
            <pc:docMk/>
            <pc:sldMk cId="2982042390" sldId="1610"/>
            <ac:spMk id="8" creationId="{3B343A15-22A5-784D-BC4E-220C09E6645A}"/>
          </ac:spMkLst>
        </pc:spChg>
        <pc:spChg chg="add mod">
          <ac:chgData name="Stack Simplify" userId="30f9c473cae68561" providerId="LiveId" clId="{DC827B05-11C0-2440-8382-553EBF7AC0D0}" dt="2021-03-14T13:01:57.425" v="9299"/>
          <ac:spMkLst>
            <pc:docMk/>
            <pc:sldMk cId="2982042390" sldId="1610"/>
            <ac:spMk id="12" creationId="{F4EF7447-09AB-7A4B-B474-6236633CA9FF}"/>
          </ac:spMkLst>
        </pc:spChg>
        <pc:spChg chg="add mod">
          <ac:chgData name="Stack Simplify" userId="30f9c473cae68561" providerId="LiveId" clId="{DC827B05-11C0-2440-8382-553EBF7AC0D0}" dt="2021-03-14T13:01:57.425" v="9299"/>
          <ac:spMkLst>
            <pc:docMk/>
            <pc:sldMk cId="2982042390" sldId="1610"/>
            <ac:spMk id="13" creationId="{CD469407-AB86-2741-B2BC-C3F8A5B2EF7E}"/>
          </ac:spMkLst>
        </pc:spChg>
        <pc:spChg chg="add mod">
          <ac:chgData name="Stack Simplify" userId="30f9c473cae68561" providerId="LiveId" clId="{DC827B05-11C0-2440-8382-553EBF7AC0D0}" dt="2021-03-14T13:01:57.425" v="9299"/>
          <ac:spMkLst>
            <pc:docMk/>
            <pc:sldMk cId="2982042390" sldId="1610"/>
            <ac:spMk id="14" creationId="{7CCE94B5-4ABF-AF4E-8B1F-1DA6C17E646C}"/>
          </ac:spMkLst>
        </pc:spChg>
        <pc:spChg chg="add mod">
          <ac:chgData name="Stack Simplify" userId="30f9c473cae68561" providerId="LiveId" clId="{DC827B05-11C0-2440-8382-553EBF7AC0D0}" dt="2021-03-14T13:02:21.014" v="9325" actId="122"/>
          <ac:spMkLst>
            <pc:docMk/>
            <pc:sldMk cId="2982042390" sldId="1610"/>
            <ac:spMk id="17" creationId="{A9EB1CC1-2270-5C45-A1F8-98B4D781C4F7}"/>
          </ac:spMkLst>
        </pc:spChg>
        <pc:spChg chg="add mod">
          <ac:chgData name="Stack Simplify" userId="30f9c473cae68561" providerId="LiveId" clId="{DC827B05-11C0-2440-8382-553EBF7AC0D0}" dt="2021-03-14T13:02:50.279" v="9367" actId="1076"/>
          <ac:spMkLst>
            <pc:docMk/>
            <pc:sldMk cId="2982042390" sldId="1610"/>
            <ac:spMk id="18" creationId="{8ADC834D-BC67-854A-A0CD-3BD4DB197E4A}"/>
          </ac:spMkLst>
        </pc:spChg>
        <pc:spChg chg="add del mod">
          <ac:chgData name="Stack Simplify" userId="30f9c473cae68561" providerId="LiveId" clId="{DC827B05-11C0-2440-8382-553EBF7AC0D0}" dt="2021-03-14T13:05:48.642" v="9508" actId="478"/>
          <ac:spMkLst>
            <pc:docMk/>
            <pc:sldMk cId="2982042390" sldId="1610"/>
            <ac:spMk id="19" creationId="{9849655E-8639-4545-A555-199E5DC22E68}"/>
          </ac:spMkLst>
        </pc:spChg>
        <pc:picChg chg="add mod">
          <ac:chgData name="Stack Simplify" userId="30f9c473cae68561" providerId="LiveId" clId="{DC827B05-11C0-2440-8382-553EBF7AC0D0}" dt="2021-03-14T13:01:57.425" v="9299"/>
          <ac:picMkLst>
            <pc:docMk/>
            <pc:sldMk cId="2982042390" sldId="1610"/>
            <ac:picMk id="9" creationId="{2DAD65FF-18BB-5F48-86A5-8A8D475D7940}"/>
          </ac:picMkLst>
        </pc:picChg>
        <pc:picChg chg="add mod">
          <ac:chgData name="Stack Simplify" userId="30f9c473cae68561" providerId="LiveId" clId="{DC827B05-11C0-2440-8382-553EBF7AC0D0}" dt="2021-03-14T13:01:57.425" v="9299"/>
          <ac:picMkLst>
            <pc:docMk/>
            <pc:sldMk cId="2982042390" sldId="1610"/>
            <ac:picMk id="10" creationId="{2EA4664C-058F-6245-B85E-202235F31CB5}"/>
          </ac:picMkLst>
        </pc:picChg>
        <pc:picChg chg="add mod">
          <ac:chgData name="Stack Simplify" userId="30f9c473cae68561" providerId="LiveId" clId="{DC827B05-11C0-2440-8382-553EBF7AC0D0}" dt="2021-03-14T13:01:57.425" v="9299"/>
          <ac:picMkLst>
            <pc:docMk/>
            <pc:sldMk cId="2982042390" sldId="1610"/>
            <ac:picMk id="11" creationId="{6EEC9B8C-A72E-AA4B-B8CB-8441379995F0}"/>
          </ac:picMkLst>
        </pc:picChg>
        <pc:cxnChg chg="add mod">
          <ac:chgData name="Stack Simplify" userId="30f9c473cae68561" providerId="LiveId" clId="{DC827B05-11C0-2440-8382-553EBF7AC0D0}" dt="2021-03-14T13:01:57.425" v="9299"/>
          <ac:cxnSpMkLst>
            <pc:docMk/>
            <pc:sldMk cId="2982042390" sldId="1610"/>
            <ac:cxnSpMk id="15" creationId="{7FF6AC08-2F19-0B4C-A2D7-8051D2D96D72}"/>
          </ac:cxnSpMkLst>
        </pc:cxnChg>
        <pc:cxnChg chg="add mod">
          <ac:chgData name="Stack Simplify" userId="30f9c473cae68561" providerId="LiveId" clId="{DC827B05-11C0-2440-8382-553EBF7AC0D0}" dt="2021-03-14T13:01:57.425" v="9299"/>
          <ac:cxnSpMkLst>
            <pc:docMk/>
            <pc:sldMk cId="2982042390" sldId="1610"/>
            <ac:cxnSpMk id="16" creationId="{BDB1384D-E371-3246-A1F1-3B278CB89A7C}"/>
          </ac:cxnSpMkLst>
        </pc:cxnChg>
      </pc:sldChg>
      <pc:sldChg chg="addSp delSp modSp new mod">
        <pc:chgData name="Stack Simplify" userId="30f9c473cae68561" providerId="LiveId" clId="{DC827B05-11C0-2440-8382-553EBF7AC0D0}" dt="2021-03-14T13:04:29.975" v="9429" actId="207"/>
        <pc:sldMkLst>
          <pc:docMk/>
          <pc:sldMk cId="3145619359" sldId="1611"/>
        </pc:sldMkLst>
        <pc:spChg chg="del">
          <ac:chgData name="Stack Simplify" userId="30f9c473cae68561" providerId="LiveId" clId="{DC827B05-11C0-2440-8382-553EBF7AC0D0}" dt="2021-03-14T13:03:40.242" v="9373" actId="478"/>
          <ac:spMkLst>
            <pc:docMk/>
            <pc:sldMk cId="3145619359" sldId="1611"/>
            <ac:spMk id="3" creationId="{9AAFC47C-29EC-E145-A08E-87CB5A9B2DF7}"/>
          </ac:spMkLst>
        </pc:spChg>
        <pc:spChg chg="mod">
          <ac:chgData name="Stack Simplify" userId="30f9c473cae68561" providerId="LiveId" clId="{DC827B05-11C0-2440-8382-553EBF7AC0D0}" dt="2021-03-14T13:04:29.975" v="9429" actId="207"/>
          <ac:spMkLst>
            <pc:docMk/>
            <pc:sldMk cId="3145619359" sldId="1611"/>
            <ac:spMk id="4" creationId="{2F0B92F6-EB4A-AD44-B89C-6A873C99E89B}"/>
          </ac:spMkLst>
        </pc:spChg>
        <pc:picChg chg="add mod">
          <ac:chgData name="Stack Simplify" userId="30f9c473cae68561" providerId="LiveId" clId="{DC827B05-11C0-2440-8382-553EBF7AC0D0}" dt="2021-03-14T13:03:43.815" v="9376" actId="1076"/>
          <ac:picMkLst>
            <pc:docMk/>
            <pc:sldMk cId="3145619359" sldId="1611"/>
            <ac:picMk id="5" creationId="{70E0BAB1-4E45-9844-9164-537AF708854A}"/>
          </ac:picMkLst>
        </pc:picChg>
      </pc:sldChg>
      <pc:sldChg chg="addSp delSp modSp add mod">
        <pc:chgData name="Stack Simplify" userId="30f9c473cae68561" providerId="LiveId" clId="{DC827B05-11C0-2440-8382-553EBF7AC0D0}" dt="2021-03-14T13:04:25.680" v="9428" actId="207"/>
        <pc:sldMkLst>
          <pc:docMk/>
          <pc:sldMk cId="2261398887" sldId="1612"/>
        </pc:sldMkLst>
        <pc:spChg chg="mod">
          <ac:chgData name="Stack Simplify" userId="30f9c473cae68561" providerId="LiveId" clId="{DC827B05-11C0-2440-8382-553EBF7AC0D0}" dt="2021-03-14T13:04:25.680" v="9428" actId="207"/>
          <ac:spMkLst>
            <pc:docMk/>
            <pc:sldMk cId="2261398887" sldId="1612"/>
            <ac:spMk id="4" creationId="{2F0B92F6-EB4A-AD44-B89C-6A873C99E89B}"/>
          </ac:spMkLst>
        </pc:spChg>
        <pc:picChg chg="add mod">
          <ac:chgData name="Stack Simplify" userId="30f9c473cae68561" providerId="LiveId" clId="{DC827B05-11C0-2440-8382-553EBF7AC0D0}" dt="2021-03-14T13:04:19.047" v="9427" actId="1076"/>
          <ac:picMkLst>
            <pc:docMk/>
            <pc:sldMk cId="2261398887" sldId="1612"/>
            <ac:picMk id="3" creationId="{24B720FF-67EC-5D45-912B-84AA6C4AB14E}"/>
          </ac:picMkLst>
        </pc:picChg>
        <pc:picChg chg="del">
          <ac:chgData name="Stack Simplify" userId="30f9c473cae68561" providerId="LiveId" clId="{DC827B05-11C0-2440-8382-553EBF7AC0D0}" dt="2021-03-14T13:03:56.255" v="9420" actId="478"/>
          <ac:picMkLst>
            <pc:docMk/>
            <pc:sldMk cId="2261398887" sldId="1612"/>
            <ac:picMk id="5" creationId="{70E0BAB1-4E45-9844-9164-537AF708854A}"/>
          </ac:picMkLst>
        </pc:picChg>
      </pc:sldChg>
      <pc:sldChg chg="modSp add mod">
        <pc:chgData name="Stack Simplify" userId="30f9c473cae68561" providerId="LiveId" clId="{DC827B05-11C0-2440-8382-553EBF7AC0D0}" dt="2021-03-14T13:10:52.994" v="9531" actId="20577"/>
        <pc:sldMkLst>
          <pc:docMk/>
          <pc:sldMk cId="3618398645" sldId="1613"/>
        </pc:sldMkLst>
        <pc:spChg chg="mod">
          <ac:chgData name="Stack Simplify" userId="30f9c473cae68561" providerId="LiveId" clId="{DC827B05-11C0-2440-8382-553EBF7AC0D0}" dt="2021-03-14T13:10:52.994" v="9531" actId="20577"/>
          <ac:spMkLst>
            <pc:docMk/>
            <pc:sldMk cId="3618398645" sldId="1613"/>
            <ac:spMk id="8" creationId="{09329F3B-B988-4BA0-9BEA-4847C35EA442}"/>
          </ac:spMkLst>
        </pc:spChg>
      </pc:sldChg>
      <pc:sldChg chg="addSp delSp modSp add mod delAnim modAnim">
        <pc:chgData name="Stack Simplify" userId="30f9c473cae68561" providerId="LiveId" clId="{DC827B05-11C0-2440-8382-553EBF7AC0D0}" dt="2021-03-14T13:21:45.377" v="9728" actId="207"/>
        <pc:sldMkLst>
          <pc:docMk/>
          <pc:sldMk cId="4018677339" sldId="1614"/>
        </pc:sldMkLst>
        <pc:spChg chg="mod">
          <ac:chgData name="Stack Simplify" userId="30f9c473cae68561" providerId="LiveId" clId="{DC827B05-11C0-2440-8382-553EBF7AC0D0}" dt="2021-03-14T13:21:45.377" v="9728" actId="207"/>
          <ac:spMkLst>
            <pc:docMk/>
            <pc:sldMk cId="4018677339" sldId="1614"/>
            <ac:spMk id="4" creationId="{210BBE86-0D16-004C-A2EC-C2F5BB92B601}"/>
          </ac:spMkLst>
        </pc:spChg>
        <pc:spChg chg="mod">
          <ac:chgData name="Stack Simplify" userId="30f9c473cae68561" providerId="LiveId" clId="{DC827B05-11C0-2440-8382-553EBF7AC0D0}" dt="2021-03-14T13:19:39.478" v="9691" actId="207"/>
          <ac:spMkLst>
            <pc:docMk/>
            <pc:sldMk cId="4018677339" sldId="1614"/>
            <ac:spMk id="5" creationId="{DFE2F9AF-46BA-1F4E-9A9F-2DDB5550FED2}"/>
          </ac:spMkLst>
        </pc:spChg>
        <pc:spChg chg="mod">
          <ac:chgData name="Stack Simplify" userId="30f9c473cae68561" providerId="LiveId" clId="{DC827B05-11C0-2440-8382-553EBF7AC0D0}" dt="2021-03-14T13:17:48.159" v="9672" actId="207"/>
          <ac:spMkLst>
            <pc:docMk/>
            <pc:sldMk cId="4018677339" sldId="1614"/>
            <ac:spMk id="6" creationId="{9A9E7A37-84E6-0846-B4C8-0B6A982AF693}"/>
          </ac:spMkLst>
        </pc:spChg>
        <pc:spChg chg="del mod">
          <ac:chgData name="Stack Simplify" userId="30f9c473cae68561" providerId="LiveId" clId="{DC827B05-11C0-2440-8382-553EBF7AC0D0}" dt="2021-03-14T13:18:14.562" v="9673" actId="478"/>
          <ac:spMkLst>
            <pc:docMk/>
            <pc:sldMk cId="4018677339" sldId="1614"/>
            <ac:spMk id="8" creationId="{3B343A15-22A5-784D-BC4E-220C09E6645A}"/>
          </ac:spMkLst>
        </pc:spChg>
        <pc:spChg chg="del">
          <ac:chgData name="Stack Simplify" userId="30f9c473cae68561" providerId="LiveId" clId="{DC827B05-11C0-2440-8382-553EBF7AC0D0}" dt="2021-03-14T13:11:18.293" v="9555" actId="478"/>
          <ac:spMkLst>
            <pc:docMk/>
            <pc:sldMk cId="4018677339" sldId="1614"/>
            <ac:spMk id="12" creationId="{F4EF7447-09AB-7A4B-B474-6236633CA9FF}"/>
          </ac:spMkLst>
        </pc:spChg>
        <pc:spChg chg="mod">
          <ac:chgData name="Stack Simplify" userId="30f9c473cae68561" providerId="LiveId" clId="{DC827B05-11C0-2440-8382-553EBF7AC0D0}" dt="2021-03-14T13:17:27.758" v="9663" actId="1076"/>
          <ac:spMkLst>
            <pc:docMk/>
            <pc:sldMk cId="4018677339" sldId="1614"/>
            <ac:spMk id="17" creationId="{A9EB1CC1-2270-5C45-A1F8-98B4D781C4F7}"/>
          </ac:spMkLst>
        </pc:spChg>
        <pc:spChg chg="mod">
          <ac:chgData name="Stack Simplify" userId="30f9c473cae68561" providerId="LiveId" clId="{DC827B05-11C0-2440-8382-553EBF7AC0D0}" dt="2021-03-14T13:12:16.115" v="9602" actId="20577"/>
          <ac:spMkLst>
            <pc:docMk/>
            <pc:sldMk cId="4018677339" sldId="1614"/>
            <ac:spMk id="18" creationId="{8ADC834D-BC67-854A-A0CD-3BD4DB197E4A}"/>
          </ac:spMkLst>
        </pc:spChg>
        <pc:spChg chg="add mod">
          <ac:chgData name="Stack Simplify" userId="30f9c473cae68561" providerId="LiveId" clId="{DC827B05-11C0-2440-8382-553EBF7AC0D0}" dt="2021-03-14T13:18:39.814" v="9680" actId="207"/>
          <ac:spMkLst>
            <pc:docMk/>
            <pc:sldMk cId="4018677339" sldId="1614"/>
            <ac:spMk id="19" creationId="{EC4628B2-767A-DC47-B805-05A922066250}"/>
          </ac:spMkLst>
        </pc:spChg>
        <pc:spChg chg="add del mod">
          <ac:chgData name="Stack Simplify" userId="30f9c473cae68561" providerId="LiveId" clId="{DC827B05-11C0-2440-8382-553EBF7AC0D0}" dt="2021-03-14T13:17:13.506" v="9645" actId="478"/>
          <ac:spMkLst>
            <pc:docMk/>
            <pc:sldMk cId="4018677339" sldId="1614"/>
            <ac:spMk id="20" creationId="{8ACEA0C4-6752-A348-86E2-EEEB47302F3A}"/>
          </ac:spMkLst>
        </pc:spChg>
        <pc:spChg chg="add mod">
          <ac:chgData name="Stack Simplify" userId="30f9c473cae68561" providerId="LiveId" clId="{DC827B05-11C0-2440-8382-553EBF7AC0D0}" dt="2021-03-14T13:19:16.184" v="9688" actId="207"/>
          <ac:spMkLst>
            <pc:docMk/>
            <pc:sldMk cId="4018677339" sldId="1614"/>
            <ac:spMk id="21" creationId="{0014375B-E1DC-3848-B3F9-F3110F63A286}"/>
          </ac:spMkLst>
        </pc:spChg>
        <pc:spChg chg="add mod">
          <ac:chgData name="Stack Simplify" userId="30f9c473cae68561" providerId="LiveId" clId="{DC827B05-11C0-2440-8382-553EBF7AC0D0}" dt="2021-03-14T13:17:34.866" v="9670" actId="20577"/>
          <ac:spMkLst>
            <pc:docMk/>
            <pc:sldMk cId="4018677339" sldId="1614"/>
            <ac:spMk id="22" creationId="{C7B04BD0-A370-084E-ADE1-7CDEEB3B6E03}"/>
          </ac:spMkLst>
        </pc:spChg>
        <pc:spChg chg="add mod">
          <ac:chgData name="Stack Simplify" userId="30f9c473cae68561" providerId="LiveId" clId="{DC827B05-11C0-2440-8382-553EBF7AC0D0}" dt="2021-03-14T13:19:53.271" v="9706" actId="20577"/>
          <ac:spMkLst>
            <pc:docMk/>
            <pc:sldMk cId="4018677339" sldId="1614"/>
            <ac:spMk id="23" creationId="{AAA5D0F5-08F1-D849-82AF-815FDC3730B0}"/>
          </ac:spMkLst>
        </pc:spChg>
        <pc:picChg chg="add mod">
          <ac:chgData name="Stack Simplify" userId="30f9c473cae68561" providerId="LiveId" clId="{DC827B05-11C0-2440-8382-553EBF7AC0D0}" dt="2021-03-14T13:12:01.218" v="9561" actId="207"/>
          <ac:picMkLst>
            <pc:docMk/>
            <pc:sldMk cId="4018677339" sldId="1614"/>
            <ac:picMk id="7" creationId="{4DE89F3D-B153-914F-B8C9-F806C513AAE1}"/>
          </ac:picMkLst>
        </pc:picChg>
        <pc:picChg chg="del">
          <ac:chgData name="Stack Simplify" userId="30f9c473cae68561" providerId="LiveId" clId="{DC827B05-11C0-2440-8382-553EBF7AC0D0}" dt="2021-03-14T13:11:18.293" v="9555" actId="478"/>
          <ac:picMkLst>
            <pc:docMk/>
            <pc:sldMk cId="4018677339" sldId="1614"/>
            <ac:picMk id="9" creationId="{2DAD65FF-18BB-5F48-86A5-8A8D475D7940}"/>
          </ac:picMkLst>
        </pc:picChg>
        <pc:cxnChg chg="mod">
          <ac:chgData name="Stack Simplify" userId="30f9c473cae68561" providerId="LiveId" clId="{DC827B05-11C0-2440-8382-553EBF7AC0D0}" dt="2021-03-14T13:11:18.293" v="9555" actId="478"/>
          <ac:cxnSpMkLst>
            <pc:docMk/>
            <pc:sldMk cId="4018677339" sldId="1614"/>
            <ac:cxnSpMk id="15" creationId="{7FF6AC08-2F19-0B4C-A2D7-8051D2D96D72}"/>
          </ac:cxnSpMkLst>
        </pc:cxnChg>
        <pc:cxnChg chg="mod">
          <ac:chgData name="Stack Simplify" userId="30f9c473cae68561" providerId="LiveId" clId="{DC827B05-11C0-2440-8382-553EBF7AC0D0}" dt="2021-03-14T13:11:18.293" v="9555" actId="478"/>
          <ac:cxnSpMkLst>
            <pc:docMk/>
            <pc:sldMk cId="4018677339" sldId="1614"/>
            <ac:cxnSpMk id="16" creationId="{BDB1384D-E371-3246-A1F1-3B278CB89A7C}"/>
          </ac:cxnSpMkLst>
        </pc:cxnChg>
      </pc:sldChg>
      <pc:sldChg chg="addSp delSp modSp new mod">
        <pc:chgData name="Stack Simplify" userId="30f9c473cae68561" providerId="LiveId" clId="{DC827B05-11C0-2440-8382-553EBF7AC0D0}" dt="2021-03-14T13:21:54.221" v="9730"/>
        <pc:sldMkLst>
          <pc:docMk/>
          <pc:sldMk cId="492371830" sldId="1615"/>
        </pc:sldMkLst>
        <pc:spChg chg="del">
          <ac:chgData name="Stack Simplify" userId="30f9c473cae68561" providerId="LiveId" clId="{DC827B05-11C0-2440-8382-553EBF7AC0D0}" dt="2021-03-14T13:20:49.955" v="9714" actId="478"/>
          <ac:spMkLst>
            <pc:docMk/>
            <pc:sldMk cId="492371830" sldId="1615"/>
            <ac:spMk id="3" creationId="{442A1C24-C22A-3045-A036-3107DC671264}"/>
          </ac:spMkLst>
        </pc:spChg>
        <pc:spChg chg="mod">
          <ac:chgData name="Stack Simplify" userId="30f9c473cae68561" providerId="LiveId" clId="{DC827B05-11C0-2440-8382-553EBF7AC0D0}" dt="2021-03-14T13:21:54.221" v="9730"/>
          <ac:spMkLst>
            <pc:docMk/>
            <pc:sldMk cId="492371830" sldId="1615"/>
            <ac:spMk id="4" creationId="{68A218F4-A6A6-C649-8306-5E3C7DAC7DD4}"/>
          </ac:spMkLst>
        </pc:spChg>
        <pc:picChg chg="add mod">
          <ac:chgData name="Stack Simplify" userId="30f9c473cae68561" providerId="LiveId" clId="{DC827B05-11C0-2440-8382-553EBF7AC0D0}" dt="2021-03-14T13:21:22.176" v="9718" actId="1076"/>
          <ac:picMkLst>
            <pc:docMk/>
            <pc:sldMk cId="492371830" sldId="1615"/>
            <ac:picMk id="5" creationId="{D8B69856-665D-2149-9A8E-FF012DC339F2}"/>
          </ac:picMkLst>
        </pc:picChg>
      </pc:sldChg>
      <pc:sldChg chg="addSp delSp modSp new mod">
        <pc:chgData name="Stack Simplify" userId="30f9c473cae68561" providerId="LiveId" clId="{DC827B05-11C0-2440-8382-553EBF7AC0D0}" dt="2021-03-14T13:24:40.907" v="9836" actId="692"/>
        <pc:sldMkLst>
          <pc:docMk/>
          <pc:sldMk cId="124136776" sldId="1616"/>
        </pc:sldMkLst>
        <pc:spChg chg="del">
          <ac:chgData name="Stack Simplify" userId="30f9c473cae68561" providerId="LiveId" clId="{DC827B05-11C0-2440-8382-553EBF7AC0D0}" dt="2021-03-14T13:22:00.037" v="9731" actId="478"/>
          <ac:spMkLst>
            <pc:docMk/>
            <pc:sldMk cId="124136776" sldId="1616"/>
            <ac:spMk id="3" creationId="{73148580-8714-4C40-B62E-A5D80F0AC879}"/>
          </ac:spMkLst>
        </pc:spChg>
        <pc:spChg chg="mod">
          <ac:chgData name="Stack Simplify" userId="30f9c473cae68561" providerId="LiveId" clId="{DC827B05-11C0-2440-8382-553EBF7AC0D0}" dt="2021-03-14T13:21:50.960" v="9729"/>
          <ac:spMkLst>
            <pc:docMk/>
            <pc:sldMk cId="124136776" sldId="1616"/>
            <ac:spMk id="4" creationId="{A35B5F21-BF7B-AB4D-AB56-79B8F7127471}"/>
          </ac:spMkLst>
        </pc:spChg>
        <pc:spChg chg="add mod">
          <ac:chgData name="Stack Simplify" userId="30f9c473cae68561" providerId="LiveId" clId="{DC827B05-11C0-2440-8382-553EBF7AC0D0}" dt="2021-03-14T13:23:26.020" v="9750" actId="692"/>
          <ac:spMkLst>
            <pc:docMk/>
            <pc:sldMk cId="124136776" sldId="1616"/>
            <ac:spMk id="6" creationId="{BC84C4E2-6A67-6740-B6F7-C8174632ECA0}"/>
          </ac:spMkLst>
        </pc:spChg>
        <pc:spChg chg="add mod">
          <ac:chgData name="Stack Simplify" userId="30f9c473cae68561" providerId="LiveId" clId="{DC827B05-11C0-2440-8382-553EBF7AC0D0}" dt="2021-03-14T13:24:23.316" v="9817" actId="207"/>
          <ac:spMkLst>
            <pc:docMk/>
            <pc:sldMk cId="124136776" sldId="1616"/>
            <ac:spMk id="7" creationId="{73EE2BAE-BCC8-C740-AFAA-016CBC6DC64F}"/>
          </ac:spMkLst>
        </pc:spChg>
        <pc:picChg chg="add mod">
          <ac:chgData name="Stack Simplify" userId="30f9c473cae68561" providerId="LiveId" clId="{DC827B05-11C0-2440-8382-553EBF7AC0D0}" dt="2021-03-14T13:23:00.806" v="9734" actId="1076"/>
          <ac:picMkLst>
            <pc:docMk/>
            <pc:sldMk cId="124136776" sldId="1616"/>
            <ac:picMk id="5" creationId="{CE47A716-E2A5-FF45-920D-7FB765E9EFE0}"/>
          </ac:picMkLst>
        </pc:picChg>
        <pc:cxnChg chg="add mod">
          <ac:chgData name="Stack Simplify" userId="30f9c473cae68561" providerId="LiveId" clId="{DC827B05-11C0-2440-8382-553EBF7AC0D0}" dt="2021-03-14T13:24:40.907" v="9836" actId="692"/>
          <ac:cxnSpMkLst>
            <pc:docMk/>
            <pc:sldMk cId="124136776" sldId="1616"/>
            <ac:cxnSpMk id="9" creationId="{64C876FA-6DD1-6145-9C28-7CED0C14F6AC}"/>
          </ac:cxnSpMkLst>
        </pc:cxnChg>
      </pc:sldChg>
      <pc:sldChg chg="addSp delSp modSp new del mod modAnim">
        <pc:chgData name="Stack Simplify" userId="30f9c473cae68561" providerId="LiveId" clId="{DC827B05-11C0-2440-8382-553EBF7AC0D0}" dt="2021-03-14T13:40:47.822" v="9925" actId="2696"/>
        <pc:sldMkLst>
          <pc:docMk/>
          <pc:sldMk cId="3193737457" sldId="1617"/>
        </pc:sldMkLst>
        <pc:spChg chg="del">
          <ac:chgData name="Stack Simplify" userId="30f9c473cae68561" providerId="LiveId" clId="{DC827B05-11C0-2440-8382-553EBF7AC0D0}" dt="2021-03-14T13:39:02.516" v="9843" actId="478"/>
          <ac:spMkLst>
            <pc:docMk/>
            <pc:sldMk cId="3193737457" sldId="1617"/>
            <ac:spMk id="3" creationId="{F48BE74A-42D7-BE42-868D-0197293ADCFE}"/>
          </ac:spMkLst>
        </pc:spChg>
        <pc:spChg chg="mod">
          <ac:chgData name="Stack Simplify" userId="30f9c473cae68561" providerId="LiveId" clId="{DC827B05-11C0-2440-8382-553EBF7AC0D0}" dt="2021-03-14T13:39:20.746" v="9847"/>
          <ac:spMkLst>
            <pc:docMk/>
            <pc:sldMk cId="3193737457" sldId="1617"/>
            <ac:spMk id="4" creationId="{36E247F6-D677-9742-A471-93DCC27612F1}"/>
          </ac:spMkLst>
        </pc:spChg>
        <pc:spChg chg="add mod">
          <ac:chgData name="Stack Simplify" userId="30f9c473cae68561" providerId="LiveId" clId="{DC827B05-11C0-2440-8382-553EBF7AC0D0}" dt="2021-03-14T13:40:27.741" v="9896" actId="1076"/>
          <ac:spMkLst>
            <pc:docMk/>
            <pc:sldMk cId="3193737457" sldId="1617"/>
            <ac:spMk id="7" creationId="{0C6268C1-86C5-FB4B-AEA3-6C5119D7CA54}"/>
          </ac:spMkLst>
        </pc:spChg>
        <pc:spChg chg="add mod">
          <ac:chgData name="Stack Simplify" userId="30f9c473cae68561" providerId="LiveId" clId="{DC827B05-11C0-2440-8382-553EBF7AC0D0}" dt="2021-03-14T13:40:27.741" v="9896" actId="1076"/>
          <ac:spMkLst>
            <pc:docMk/>
            <pc:sldMk cId="3193737457" sldId="1617"/>
            <ac:spMk id="8" creationId="{7E03D5B8-AE5E-174A-B7EE-8EF8E62720EC}"/>
          </ac:spMkLst>
        </pc:spChg>
        <pc:spChg chg="add mod">
          <ac:chgData name="Stack Simplify" userId="30f9c473cae68561" providerId="LiveId" clId="{DC827B05-11C0-2440-8382-553EBF7AC0D0}" dt="2021-03-14T13:40:27.741" v="9896" actId="1076"/>
          <ac:spMkLst>
            <pc:docMk/>
            <pc:sldMk cId="3193737457" sldId="1617"/>
            <ac:spMk id="11" creationId="{7A24A0F0-7EBE-BF41-9C18-3AABE3D590DF}"/>
          </ac:spMkLst>
        </pc:spChg>
        <pc:spChg chg="add mod">
          <ac:chgData name="Stack Simplify" userId="30f9c473cae68561" providerId="LiveId" clId="{DC827B05-11C0-2440-8382-553EBF7AC0D0}" dt="2021-03-14T13:40:27.741" v="9896" actId="1076"/>
          <ac:spMkLst>
            <pc:docMk/>
            <pc:sldMk cId="3193737457" sldId="1617"/>
            <ac:spMk id="12" creationId="{934ADDB9-25A6-CD46-BDAA-BE429AA84788}"/>
          </ac:spMkLst>
        </pc:spChg>
        <pc:spChg chg="add mod">
          <ac:chgData name="Stack Simplify" userId="30f9c473cae68561" providerId="LiveId" clId="{DC827B05-11C0-2440-8382-553EBF7AC0D0}" dt="2021-03-14T13:40:27.741" v="9896" actId="1076"/>
          <ac:spMkLst>
            <pc:docMk/>
            <pc:sldMk cId="3193737457" sldId="1617"/>
            <ac:spMk id="14" creationId="{376131C4-4964-EC4D-9C56-3A85306FD08F}"/>
          </ac:spMkLst>
        </pc:spChg>
        <pc:spChg chg="add mod">
          <ac:chgData name="Stack Simplify" userId="30f9c473cae68561" providerId="LiveId" clId="{DC827B05-11C0-2440-8382-553EBF7AC0D0}" dt="2021-03-14T13:40:27.741" v="9896" actId="1076"/>
          <ac:spMkLst>
            <pc:docMk/>
            <pc:sldMk cId="3193737457" sldId="1617"/>
            <ac:spMk id="15" creationId="{E182E00D-6AA7-684D-8068-D35AB426AC04}"/>
          </ac:spMkLst>
        </pc:spChg>
        <pc:picChg chg="add mod">
          <ac:chgData name="Stack Simplify" userId="30f9c473cae68561" providerId="LiveId" clId="{DC827B05-11C0-2440-8382-553EBF7AC0D0}" dt="2021-03-14T13:40:27.741" v="9896" actId="1076"/>
          <ac:picMkLst>
            <pc:docMk/>
            <pc:sldMk cId="3193737457" sldId="1617"/>
            <ac:picMk id="5" creationId="{A7D14B07-1AE9-C94B-8708-7D225F901B00}"/>
          </ac:picMkLst>
        </pc:picChg>
        <pc:picChg chg="add mod">
          <ac:chgData name="Stack Simplify" userId="30f9c473cae68561" providerId="LiveId" clId="{DC827B05-11C0-2440-8382-553EBF7AC0D0}" dt="2021-03-14T13:40:27.741" v="9896" actId="1076"/>
          <ac:picMkLst>
            <pc:docMk/>
            <pc:sldMk cId="3193737457" sldId="1617"/>
            <ac:picMk id="6" creationId="{087E8356-50BA-1C44-B06C-0AC18C656CC5}"/>
          </ac:picMkLst>
        </pc:picChg>
        <pc:picChg chg="add mod">
          <ac:chgData name="Stack Simplify" userId="30f9c473cae68561" providerId="LiveId" clId="{DC827B05-11C0-2440-8382-553EBF7AC0D0}" dt="2021-03-14T13:40:27.741" v="9896" actId="1076"/>
          <ac:picMkLst>
            <pc:docMk/>
            <pc:sldMk cId="3193737457" sldId="1617"/>
            <ac:picMk id="13" creationId="{9CA557C6-7C5E-5540-9021-FFA4C7F08E6F}"/>
          </ac:picMkLst>
        </pc:picChg>
        <pc:cxnChg chg="add mod">
          <ac:chgData name="Stack Simplify" userId="30f9c473cae68561" providerId="LiveId" clId="{DC827B05-11C0-2440-8382-553EBF7AC0D0}" dt="2021-03-14T13:40:27.741" v="9896" actId="1076"/>
          <ac:cxnSpMkLst>
            <pc:docMk/>
            <pc:sldMk cId="3193737457" sldId="1617"/>
            <ac:cxnSpMk id="9" creationId="{06BB9477-8758-1442-8D4D-04FCB2597FF9}"/>
          </ac:cxnSpMkLst>
        </pc:cxnChg>
        <pc:cxnChg chg="add mod">
          <ac:chgData name="Stack Simplify" userId="30f9c473cae68561" providerId="LiveId" clId="{DC827B05-11C0-2440-8382-553EBF7AC0D0}" dt="2021-03-14T13:40:27.741" v="9896" actId="1076"/>
          <ac:cxnSpMkLst>
            <pc:docMk/>
            <pc:sldMk cId="3193737457" sldId="1617"/>
            <ac:cxnSpMk id="10" creationId="{A079EC5E-22E2-B742-825A-31C482721A00}"/>
          </ac:cxnSpMkLst>
        </pc:cxnChg>
      </pc:sldChg>
      <pc:sldChg chg="addSp delSp modSp add mod delAnim modAnim">
        <pc:chgData name="Stack Simplify" userId="30f9c473cae68561" providerId="LiveId" clId="{DC827B05-11C0-2440-8382-553EBF7AC0D0}" dt="2021-03-14T13:43:35.324" v="10021"/>
        <pc:sldMkLst>
          <pc:docMk/>
          <pc:sldMk cId="2256606078" sldId="1618"/>
        </pc:sldMkLst>
        <pc:spChg chg="del">
          <ac:chgData name="Stack Simplify" userId="30f9c473cae68561" providerId="LiveId" clId="{DC827B05-11C0-2440-8382-553EBF7AC0D0}" dt="2021-03-14T13:40:10.236" v="9891" actId="478"/>
          <ac:spMkLst>
            <pc:docMk/>
            <pc:sldMk cId="2256606078" sldId="1618"/>
            <ac:spMk id="17" creationId="{526C8C6B-BAA9-0749-B2C7-18C73D323CEE}"/>
          </ac:spMkLst>
        </pc:spChg>
        <pc:spChg chg="del">
          <ac:chgData name="Stack Simplify" userId="30f9c473cae68561" providerId="LiveId" clId="{DC827B05-11C0-2440-8382-553EBF7AC0D0}" dt="2021-03-14T13:40:10.236" v="9891" actId="478"/>
          <ac:spMkLst>
            <pc:docMk/>
            <pc:sldMk cId="2256606078" sldId="1618"/>
            <ac:spMk id="18" creationId="{A0D2A410-9211-4845-B2CB-652FAB5CED05}"/>
          </ac:spMkLst>
        </pc:spChg>
        <pc:spChg chg="del">
          <ac:chgData name="Stack Simplify" userId="30f9c473cae68561" providerId="LiveId" clId="{DC827B05-11C0-2440-8382-553EBF7AC0D0}" dt="2021-03-14T13:40:10.236" v="9891" actId="478"/>
          <ac:spMkLst>
            <pc:docMk/>
            <pc:sldMk cId="2256606078" sldId="1618"/>
            <ac:spMk id="21" creationId="{83A9E928-CAF3-EE44-A6AA-DB9A63EE36A3}"/>
          </ac:spMkLst>
        </pc:spChg>
        <pc:spChg chg="del">
          <ac:chgData name="Stack Simplify" userId="30f9c473cae68561" providerId="LiveId" clId="{DC827B05-11C0-2440-8382-553EBF7AC0D0}" dt="2021-03-14T13:40:10.236" v="9891" actId="478"/>
          <ac:spMkLst>
            <pc:docMk/>
            <pc:sldMk cId="2256606078" sldId="1618"/>
            <ac:spMk id="22" creationId="{D6422C01-DDB8-8C48-A330-85CB220B30DC}"/>
          </ac:spMkLst>
        </pc:spChg>
        <pc:spChg chg="mod">
          <ac:chgData name="Stack Simplify" userId="30f9c473cae68561" providerId="LiveId" clId="{DC827B05-11C0-2440-8382-553EBF7AC0D0}" dt="2021-03-14T13:42:37.834" v="10014" actId="207"/>
          <ac:spMkLst>
            <pc:docMk/>
            <pc:sldMk cId="2256606078" sldId="1618"/>
            <ac:spMk id="23" creationId="{EFC3CA38-7BFC-E545-913A-CA9698E84C31}"/>
          </ac:spMkLst>
        </pc:spChg>
        <pc:spChg chg="mod">
          <ac:chgData name="Stack Simplify" userId="30f9c473cae68561" providerId="LiveId" clId="{DC827B05-11C0-2440-8382-553EBF7AC0D0}" dt="2021-03-14T13:42:35.186" v="10013" actId="207"/>
          <ac:spMkLst>
            <pc:docMk/>
            <pc:sldMk cId="2256606078" sldId="1618"/>
            <ac:spMk id="24" creationId="{C0294A08-ACF0-C448-B4FC-810DAFF1C8BF}"/>
          </ac:spMkLst>
        </pc:spChg>
        <pc:spChg chg="add del mod">
          <ac:chgData name="Stack Simplify" userId="30f9c473cae68561" providerId="LiveId" clId="{DC827B05-11C0-2440-8382-553EBF7AC0D0}" dt="2021-03-14T13:40:20.752" v="9895"/>
          <ac:spMkLst>
            <pc:docMk/>
            <pc:sldMk cId="2256606078" sldId="1618"/>
            <ac:spMk id="27" creationId="{B7EC7220-9021-8B46-BBF9-241EE2D9D519}"/>
          </ac:spMkLst>
        </pc:spChg>
        <pc:spChg chg="add del mod">
          <ac:chgData name="Stack Simplify" userId="30f9c473cae68561" providerId="LiveId" clId="{DC827B05-11C0-2440-8382-553EBF7AC0D0}" dt="2021-03-14T13:40:20.752" v="9895"/>
          <ac:spMkLst>
            <pc:docMk/>
            <pc:sldMk cId="2256606078" sldId="1618"/>
            <ac:spMk id="28" creationId="{FED5B253-2988-B042-89AA-4B60F8213463}"/>
          </ac:spMkLst>
        </pc:spChg>
        <pc:spChg chg="add del mod">
          <ac:chgData name="Stack Simplify" userId="30f9c473cae68561" providerId="LiveId" clId="{DC827B05-11C0-2440-8382-553EBF7AC0D0}" dt="2021-03-14T13:40:20.752" v="9895"/>
          <ac:spMkLst>
            <pc:docMk/>
            <pc:sldMk cId="2256606078" sldId="1618"/>
            <ac:spMk id="31" creationId="{2ED19194-4DF1-9342-A909-D3C36D19D1D2}"/>
          </ac:spMkLst>
        </pc:spChg>
        <pc:spChg chg="add del mod">
          <ac:chgData name="Stack Simplify" userId="30f9c473cae68561" providerId="LiveId" clId="{DC827B05-11C0-2440-8382-553EBF7AC0D0}" dt="2021-03-14T13:40:20.752" v="9895"/>
          <ac:spMkLst>
            <pc:docMk/>
            <pc:sldMk cId="2256606078" sldId="1618"/>
            <ac:spMk id="32" creationId="{DACC3C7A-7607-7343-B91D-AA930D1A18F1}"/>
          </ac:spMkLst>
        </pc:spChg>
        <pc:spChg chg="add del mod">
          <ac:chgData name="Stack Simplify" userId="30f9c473cae68561" providerId="LiveId" clId="{DC827B05-11C0-2440-8382-553EBF7AC0D0}" dt="2021-03-14T13:40:20.752" v="9895"/>
          <ac:spMkLst>
            <pc:docMk/>
            <pc:sldMk cId="2256606078" sldId="1618"/>
            <ac:spMk id="33" creationId="{D9657823-B903-C74F-8B97-F000AF572AD0}"/>
          </ac:spMkLst>
        </pc:spChg>
        <pc:spChg chg="add del mod">
          <ac:chgData name="Stack Simplify" userId="30f9c473cae68561" providerId="LiveId" clId="{DC827B05-11C0-2440-8382-553EBF7AC0D0}" dt="2021-03-14T13:40:20.752" v="9895"/>
          <ac:spMkLst>
            <pc:docMk/>
            <pc:sldMk cId="2256606078" sldId="1618"/>
            <ac:spMk id="34" creationId="{F29015C1-1306-ED43-9F3F-23A22F4185FD}"/>
          </ac:spMkLst>
        </pc:spChg>
        <pc:spChg chg="add mod">
          <ac:chgData name="Stack Simplify" userId="30f9c473cae68561" providerId="LiveId" clId="{DC827B05-11C0-2440-8382-553EBF7AC0D0}" dt="2021-03-14T13:40:30.325" v="9897"/>
          <ac:spMkLst>
            <pc:docMk/>
            <pc:sldMk cId="2256606078" sldId="1618"/>
            <ac:spMk id="37" creationId="{31938FBE-BE86-D143-AA10-3D95D64510F5}"/>
          </ac:spMkLst>
        </pc:spChg>
        <pc:spChg chg="add mod">
          <ac:chgData name="Stack Simplify" userId="30f9c473cae68561" providerId="LiveId" clId="{DC827B05-11C0-2440-8382-553EBF7AC0D0}" dt="2021-03-14T13:40:30.325" v="9897"/>
          <ac:spMkLst>
            <pc:docMk/>
            <pc:sldMk cId="2256606078" sldId="1618"/>
            <ac:spMk id="38" creationId="{ABFAB832-A73E-724F-B7B6-EE0C1289397F}"/>
          </ac:spMkLst>
        </pc:spChg>
        <pc:spChg chg="add mod">
          <ac:chgData name="Stack Simplify" userId="30f9c473cae68561" providerId="LiveId" clId="{DC827B05-11C0-2440-8382-553EBF7AC0D0}" dt="2021-03-14T13:40:30.325" v="9897"/>
          <ac:spMkLst>
            <pc:docMk/>
            <pc:sldMk cId="2256606078" sldId="1618"/>
            <ac:spMk id="41" creationId="{0684A3B2-79FA-C64A-870D-E04119A54099}"/>
          </ac:spMkLst>
        </pc:spChg>
        <pc:spChg chg="add mod">
          <ac:chgData name="Stack Simplify" userId="30f9c473cae68561" providerId="LiveId" clId="{DC827B05-11C0-2440-8382-553EBF7AC0D0}" dt="2021-03-14T13:40:30.325" v="9897"/>
          <ac:spMkLst>
            <pc:docMk/>
            <pc:sldMk cId="2256606078" sldId="1618"/>
            <ac:spMk id="42" creationId="{DDE556C1-1AE6-6648-B284-625112CFE000}"/>
          </ac:spMkLst>
        </pc:spChg>
        <pc:spChg chg="add mod">
          <ac:chgData name="Stack Simplify" userId="30f9c473cae68561" providerId="LiveId" clId="{DC827B05-11C0-2440-8382-553EBF7AC0D0}" dt="2021-03-14T13:40:30.325" v="9897"/>
          <ac:spMkLst>
            <pc:docMk/>
            <pc:sldMk cId="2256606078" sldId="1618"/>
            <ac:spMk id="44" creationId="{AA7933DA-4B6B-F24D-BB16-1F730B152FD8}"/>
          </ac:spMkLst>
        </pc:spChg>
        <pc:spChg chg="add mod">
          <ac:chgData name="Stack Simplify" userId="30f9c473cae68561" providerId="LiveId" clId="{DC827B05-11C0-2440-8382-553EBF7AC0D0}" dt="2021-03-14T13:40:30.325" v="9897"/>
          <ac:spMkLst>
            <pc:docMk/>
            <pc:sldMk cId="2256606078" sldId="1618"/>
            <ac:spMk id="45" creationId="{DF09BDB7-6F9F-B34E-A532-C0ACC234E523}"/>
          </ac:spMkLst>
        </pc:spChg>
        <pc:picChg chg="del">
          <ac:chgData name="Stack Simplify" userId="30f9c473cae68561" providerId="LiveId" clId="{DC827B05-11C0-2440-8382-553EBF7AC0D0}" dt="2021-03-14T13:40:10.236" v="9891" actId="478"/>
          <ac:picMkLst>
            <pc:docMk/>
            <pc:sldMk cId="2256606078" sldId="1618"/>
            <ac:picMk id="14" creationId="{76326760-2ED2-E744-AAF4-1AA1A21E6BA4}"/>
          </ac:picMkLst>
        </pc:picChg>
        <pc:picChg chg="del">
          <ac:chgData name="Stack Simplify" userId="30f9c473cae68561" providerId="LiveId" clId="{DC827B05-11C0-2440-8382-553EBF7AC0D0}" dt="2021-03-14T13:40:10.236" v="9891" actId="478"/>
          <ac:picMkLst>
            <pc:docMk/>
            <pc:sldMk cId="2256606078" sldId="1618"/>
            <ac:picMk id="15" creationId="{752AC8F8-084D-474C-A76D-08B17BFFA769}"/>
          </ac:picMkLst>
        </pc:picChg>
        <pc:picChg chg="del">
          <ac:chgData name="Stack Simplify" userId="30f9c473cae68561" providerId="LiveId" clId="{DC827B05-11C0-2440-8382-553EBF7AC0D0}" dt="2021-03-14T13:40:10.236" v="9891" actId="478"/>
          <ac:picMkLst>
            <pc:docMk/>
            <pc:sldMk cId="2256606078" sldId="1618"/>
            <ac:picMk id="16" creationId="{51527F6E-C170-E541-B532-2BF8300331AA}"/>
          </ac:picMkLst>
        </pc:picChg>
        <pc:picChg chg="add del mod">
          <ac:chgData name="Stack Simplify" userId="30f9c473cae68561" providerId="LiveId" clId="{DC827B05-11C0-2440-8382-553EBF7AC0D0}" dt="2021-03-14T13:40:20.752" v="9895"/>
          <ac:picMkLst>
            <pc:docMk/>
            <pc:sldMk cId="2256606078" sldId="1618"/>
            <ac:picMk id="25" creationId="{F53A9B1B-331B-3B43-9F45-820BC0AA3698}"/>
          </ac:picMkLst>
        </pc:picChg>
        <pc:picChg chg="add del mod">
          <ac:chgData name="Stack Simplify" userId="30f9c473cae68561" providerId="LiveId" clId="{DC827B05-11C0-2440-8382-553EBF7AC0D0}" dt="2021-03-14T13:40:20.752" v="9895"/>
          <ac:picMkLst>
            <pc:docMk/>
            <pc:sldMk cId="2256606078" sldId="1618"/>
            <ac:picMk id="26" creationId="{5D749D1F-7F30-C745-83DD-EFD3AC333AA8}"/>
          </ac:picMkLst>
        </pc:picChg>
        <pc:picChg chg="add mod">
          <ac:chgData name="Stack Simplify" userId="30f9c473cae68561" providerId="LiveId" clId="{DC827B05-11C0-2440-8382-553EBF7AC0D0}" dt="2021-03-14T13:40:30.325" v="9897"/>
          <ac:picMkLst>
            <pc:docMk/>
            <pc:sldMk cId="2256606078" sldId="1618"/>
            <ac:picMk id="35" creationId="{6945720B-D952-0641-89D7-64CA58E7929A}"/>
          </ac:picMkLst>
        </pc:picChg>
        <pc:picChg chg="add mod">
          <ac:chgData name="Stack Simplify" userId="30f9c473cae68561" providerId="LiveId" clId="{DC827B05-11C0-2440-8382-553EBF7AC0D0}" dt="2021-03-14T13:40:30.325" v="9897"/>
          <ac:picMkLst>
            <pc:docMk/>
            <pc:sldMk cId="2256606078" sldId="1618"/>
            <ac:picMk id="36" creationId="{F6AB2C79-7EC2-904B-BA73-935C74C75684}"/>
          </ac:picMkLst>
        </pc:picChg>
        <pc:picChg chg="add mod">
          <ac:chgData name="Stack Simplify" userId="30f9c473cae68561" providerId="LiveId" clId="{DC827B05-11C0-2440-8382-553EBF7AC0D0}" dt="2021-03-14T13:40:30.325" v="9897"/>
          <ac:picMkLst>
            <pc:docMk/>
            <pc:sldMk cId="2256606078" sldId="1618"/>
            <ac:picMk id="43" creationId="{1198ACEA-0B1D-7A40-AD75-CDDE54D16E3A}"/>
          </ac:picMkLst>
        </pc:picChg>
        <pc:cxnChg chg="add mod">
          <ac:chgData name="Stack Simplify" userId="30f9c473cae68561" providerId="LiveId" clId="{DC827B05-11C0-2440-8382-553EBF7AC0D0}" dt="2021-03-14T13:42:05.601" v="10008" actId="692"/>
          <ac:cxnSpMkLst>
            <pc:docMk/>
            <pc:sldMk cId="2256606078" sldId="1618"/>
            <ac:cxnSpMk id="4" creationId="{252B545D-4A60-0F44-B74D-EFA0E4C015A2}"/>
          </ac:cxnSpMkLst>
        </pc:cxnChg>
        <pc:cxnChg chg="del mod">
          <ac:chgData name="Stack Simplify" userId="30f9c473cae68561" providerId="LiveId" clId="{DC827B05-11C0-2440-8382-553EBF7AC0D0}" dt="2021-03-14T13:40:10.236" v="9891" actId="478"/>
          <ac:cxnSpMkLst>
            <pc:docMk/>
            <pc:sldMk cId="2256606078" sldId="1618"/>
            <ac:cxnSpMk id="19" creationId="{2BF2D26F-D96A-C142-9CCB-06DED48465C7}"/>
          </ac:cxnSpMkLst>
        </pc:cxnChg>
        <pc:cxnChg chg="del mod">
          <ac:chgData name="Stack Simplify" userId="30f9c473cae68561" providerId="LiveId" clId="{DC827B05-11C0-2440-8382-553EBF7AC0D0}" dt="2021-03-14T13:40:10.236" v="9891" actId="478"/>
          <ac:cxnSpMkLst>
            <pc:docMk/>
            <pc:sldMk cId="2256606078" sldId="1618"/>
            <ac:cxnSpMk id="20" creationId="{2E12C9FD-3D81-4A41-8A47-998451340A04}"/>
          </ac:cxnSpMkLst>
        </pc:cxnChg>
        <pc:cxnChg chg="add del mod">
          <ac:chgData name="Stack Simplify" userId="30f9c473cae68561" providerId="LiveId" clId="{DC827B05-11C0-2440-8382-553EBF7AC0D0}" dt="2021-03-14T13:40:20.752" v="9895"/>
          <ac:cxnSpMkLst>
            <pc:docMk/>
            <pc:sldMk cId="2256606078" sldId="1618"/>
            <ac:cxnSpMk id="29" creationId="{EBA30297-F579-1E42-8762-038ECB4ADF2B}"/>
          </ac:cxnSpMkLst>
        </pc:cxnChg>
        <pc:cxnChg chg="add del mod">
          <ac:chgData name="Stack Simplify" userId="30f9c473cae68561" providerId="LiveId" clId="{DC827B05-11C0-2440-8382-553EBF7AC0D0}" dt="2021-03-14T13:40:20.752" v="9895"/>
          <ac:cxnSpMkLst>
            <pc:docMk/>
            <pc:sldMk cId="2256606078" sldId="1618"/>
            <ac:cxnSpMk id="30" creationId="{379D2D65-F92D-494C-9B58-AD0C44A78EA5}"/>
          </ac:cxnSpMkLst>
        </pc:cxnChg>
        <pc:cxnChg chg="add mod">
          <ac:chgData name="Stack Simplify" userId="30f9c473cae68561" providerId="LiveId" clId="{DC827B05-11C0-2440-8382-553EBF7AC0D0}" dt="2021-03-14T13:40:30.325" v="9897"/>
          <ac:cxnSpMkLst>
            <pc:docMk/>
            <pc:sldMk cId="2256606078" sldId="1618"/>
            <ac:cxnSpMk id="39" creationId="{06A34FDE-4C48-9945-B60A-F7D8B61C8533}"/>
          </ac:cxnSpMkLst>
        </pc:cxnChg>
        <pc:cxnChg chg="add mod">
          <ac:chgData name="Stack Simplify" userId="30f9c473cae68561" providerId="LiveId" clId="{DC827B05-11C0-2440-8382-553EBF7AC0D0}" dt="2021-03-14T13:40:30.325" v="9897"/>
          <ac:cxnSpMkLst>
            <pc:docMk/>
            <pc:sldMk cId="2256606078" sldId="1618"/>
            <ac:cxnSpMk id="40" creationId="{B48EFCFC-EE73-6D4B-B28D-83EF8DA82169}"/>
          </ac:cxnSpMkLst>
        </pc:cxnChg>
      </pc:sldChg>
      <pc:sldChg chg="addSp delSp modSp new mod modAnim">
        <pc:chgData name="Stack Simplify" userId="30f9c473cae68561" providerId="LiveId" clId="{DC827B05-11C0-2440-8382-553EBF7AC0D0}" dt="2021-03-14T13:50:30.978" v="10177"/>
        <pc:sldMkLst>
          <pc:docMk/>
          <pc:sldMk cId="3121651251" sldId="1619"/>
        </pc:sldMkLst>
        <pc:spChg chg="del">
          <ac:chgData name="Stack Simplify" userId="30f9c473cae68561" providerId="LiveId" clId="{DC827B05-11C0-2440-8382-553EBF7AC0D0}" dt="2021-03-14T13:44:52.935" v="10043" actId="478"/>
          <ac:spMkLst>
            <pc:docMk/>
            <pc:sldMk cId="3121651251" sldId="1619"/>
            <ac:spMk id="3" creationId="{6D585119-B539-A644-A856-9018363A7D9B}"/>
          </ac:spMkLst>
        </pc:spChg>
        <pc:spChg chg="del mod">
          <ac:chgData name="Stack Simplify" userId="30f9c473cae68561" providerId="LiveId" clId="{DC827B05-11C0-2440-8382-553EBF7AC0D0}" dt="2021-03-14T13:45:42.458" v="10097" actId="478"/>
          <ac:spMkLst>
            <pc:docMk/>
            <pc:sldMk cId="3121651251" sldId="1619"/>
            <ac:spMk id="4" creationId="{2412E641-662E-A644-9603-5B6A6EFD74DB}"/>
          </ac:spMkLst>
        </pc:spChg>
        <pc:spChg chg="add mod">
          <ac:chgData name="Stack Simplify" userId="30f9c473cae68561" providerId="LiveId" clId="{DC827B05-11C0-2440-8382-553EBF7AC0D0}" dt="2021-03-14T13:48:54.933" v="10158" actId="2085"/>
          <ac:spMkLst>
            <pc:docMk/>
            <pc:sldMk cId="3121651251" sldId="1619"/>
            <ac:spMk id="5" creationId="{CA6D5758-2F15-9B49-A074-C55190367044}"/>
          </ac:spMkLst>
        </pc:spChg>
        <pc:spChg chg="add mod">
          <ac:chgData name="Stack Simplify" userId="30f9c473cae68561" providerId="LiveId" clId="{DC827B05-11C0-2440-8382-553EBF7AC0D0}" dt="2021-03-14T13:49:05.789" v="10160" actId="207"/>
          <ac:spMkLst>
            <pc:docMk/>
            <pc:sldMk cId="3121651251" sldId="1619"/>
            <ac:spMk id="6" creationId="{722E1713-FA7B-DC43-AB3D-721CF6644234}"/>
          </ac:spMkLst>
        </pc:spChg>
        <pc:spChg chg="add del mod">
          <ac:chgData name="Stack Simplify" userId="30f9c473cae68561" providerId="LiveId" clId="{DC827B05-11C0-2440-8382-553EBF7AC0D0}" dt="2021-03-14T13:45:43.911" v="10098" actId="478"/>
          <ac:spMkLst>
            <pc:docMk/>
            <pc:sldMk cId="3121651251" sldId="1619"/>
            <ac:spMk id="8" creationId="{59587A55-2AA2-EB4C-A62F-BE3298CA88FC}"/>
          </ac:spMkLst>
        </pc:spChg>
        <pc:spChg chg="add mod">
          <ac:chgData name="Stack Simplify" userId="30f9c473cae68561" providerId="LiveId" clId="{DC827B05-11C0-2440-8382-553EBF7AC0D0}" dt="2021-03-14T13:49:38.230" v="10167" actId="207"/>
          <ac:spMkLst>
            <pc:docMk/>
            <pc:sldMk cId="3121651251" sldId="1619"/>
            <ac:spMk id="9" creationId="{C24FF931-C086-BD41-9F2C-DE1CE2873E71}"/>
          </ac:spMkLst>
        </pc:spChg>
        <pc:spChg chg="add del mod">
          <ac:chgData name="Stack Simplify" userId="30f9c473cae68561" providerId="LiveId" clId="{DC827B05-11C0-2440-8382-553EBF7AC0D0}" dt="2021-03-14T13:47:36.375" v="10123" actId="478"/>
          <ac:spMkLst>
            <pc:docMk/>
            <pc:sldMk cId="3121651251" sldId="1619"/>
            <ac:spMk id="10" creationId="{21384342-23E0-7241-9188-37A4AE4ABF39}"/>
          </ac:spMkLst>
        </pc:spChg>
        <pc:spChg chg="add mod">
          <ac:chgData name="Stack Simplify" userId="30f9c473cae68561" providerId="LiveId" clId="{DC827B05-11C0-2440-8382-553EBF7AC0D0}" dt="2021-03-14T13:49:43.238" v="10168" actId="207"/>
          <ac:spMkLst>
            <pc:docMk/>
            <pc:sldMk cId="3121651251" sldId="1619"/>
            <ac:spMk id="11" creationId="{F1898B59-694E-7140-AEA8-511AA7D74D9F}"/>
          </ac:spMkLst>
        </pc:spChg>
        <pc:spChg chg="add mod">
          <ac:chgData name="Stack Simplify" userId="30f9c473cae68561" providerId="LiveId" clId="{DC827B05-11C0-2440-8382-553EBF7AC0D0}" dt="2021-03-14T13:49:53.101" v="10170" actId="207"/>
          <ac:spMkLst>
            <pc:docMk/>
            <pc:sldMk cId="3121651251" sldId="1619"/>
            <ac:spMk id="12" creationId="{CD8134E6-7D2E-E14C-BA8B-C20E87215164}"/>
          </ac:spMkLst>
        </pc:spChg>
        <pc:spChg chg="add mod">
          <ac:chgData name="Stack Simplify" userId="30f9c473cae68561" providerId="LiveId" clId="{DC827B05-11C0-2440-8382-553EBF7AC0D0}" dt="2021-03-14T13:50:01.108" v="10172" actId="207"/>
          <ac:spMkLst>
            <pc:docMk/>
            <pc:sldMk cId="3121651251" sldId="1619"/>
            <ac:spMk id="13" creationId="{A0BC907E-4E5F-F94B-A2DB-AD879E9AFE0C}"/>
          </ac:spMkLst>
        </pc:spChg>
      </pc:sldChg>
      <pc:sldChg chg="addSp delSp modSp new mod">
        <pc:chgData name="Stack Simplify" userId="30f9c473cae68561" providerId="LiveId" clId="{DC827B05-11C0-2440-8382-553EBF7AC0D0}" dt="2021-03-14T13:58:21.595" v="10309" actId="692"/>
        <pc:sldMkLst>
          <pc:docMk/>
          <pc:sldMk cId="1565778407" sldId="1620"/>
        </pc:sldMkLst>
        <pc:spChg chg="del">
          <ac:chgData name="Stack Simplify" userId="30f9c473cae68561" providerId="LiveId" clId="{DC827B05-11C0-2440-8382-553EBF7AC0D0}" dt="2021-03-14T13:56:38.045" v="10277" actId="478"/>
          <ac:spMkLst>
            <pc:docMk/>
            <pc:sldMk cId="1565778407" sldId="1620"/>
            <ac:spMk id="3" creationId="{774737F6-A793-1248-83E5-FB363B8046CA}"/>
          </ac:spMkLst>
        </pc:spChg>
        <pc:spChg chg="mod">
          <ac:chgData name="Stack Simplify" userId="30f9c473cae68561" providerId="LiveId" clId="{DC827B05-11C0-2440-8382-553EBF7AC0D0}" dt="2021-03-14T13:56:36.481" v="10276" actId="1076"/>
          <ac:spMkLst>
            <pc:docMk/>
            <pc:sldMk cId="1565778407" sldId="1620"/>
            <ac:spMk id="4" creationId="{2C83F249-7073-2E4E-9429-483F307E0971}"/>
          </ac:spMkLst>
        </pc:spChg>
        <pc:spChg chg="add mod">
          <ac:chgData name="Stack Simplify" userId="30f9c473cae68561" providerId="LiveId" clId="{DC827B05-11C0-2440-8382-553EBF7AC0D0}" dt="2021-03-14T13:58:21.595" v="10309" actId="692"/>
          <ac:spMkLst>
            <pc:docMk/>
            <pc:sldMk cId="1565778407" sldId="1620"/>
            <ac:spMk id="8" creationId="{1B511407-CA10-964C-A428-E5B05BC1E119}"/>
          </ac:spMkLst>
        </pc:spChg>
        <pc:picChg chg="add mod">
          <ac:chgData name="Stack Simplify" userId="30f9c473cae68561" providerId="LiveId" clId="{DC827B05-11C0-2440-8382-553EBF7AC0D0}" dt="2021-03-14T13:57:28.434" v="10286" actId="1076"/>
          <ac:picMkLst>
            <pc:docMk/>
            <pc:sldMk cId="1565778407" sldId="1620"/>
            <ac:picMk id="5" creationId="{0397FB06-4AA2-0F4F-8499-DD7B72CF842F}"/>
          </ac:picMkLst>
        </pc:picChg>
        <pc:picChg chg="add mod">
          <ac:chgData name="Stack Simplify" userId="30f9c473cae68561" providerId="LiveId" clId="{DC827B05-11C0-2440-8382-553EBF7AC0D0}" dt="2021-03-14T13:57:26.531" v="10285" actId="1076"/>
          <ac:picMkLst>
            <pc:docMk/>
            <pc:sldMk cId="1565778407" sldId="1620"/>
            <ac:picMk id="6" creationId="{6AF90D81-01F8-9D49-A984-87FAE3C022D7}"/>
          </ac:picMkLst>
        </pc:picChg>
        <pc:picChg chg="add mod">
          <ac:chgData name="Stack Simplify" userId="30f9c473cae68561" providerId="LiveId" clId="{DC827B05-11C0-2440-8382-553EBF7AC0D0}" dt="2021-03-14T13:57:56.387" v="10291" actId="1076"/>
          <ac:picMkLst>
            <pc:docMk/>
            <pc:sldMk cId="1565778407" sldId="1620"/>
            <ac:picMk id="7" creationId="{34724121-5FB7-254C-AC4E-1D77681B4DB2}"/>
          </ac:picMkLst>
        </pc:picChg>
      </pc:sldChg>
      <pc:sldChg chg="modSp add mod">
        <pc:chgData name="Stack Simplify" userId="30f9c473cae68561" providerId="LiveId" clId="{DC827B05-11C0-2440-8382-553EBF7AC0D0}" dt="2021-03-14T14:02:24.421" v="10318" actId="20577"/>
        <pc:sldMkLst>
          <pc:docMk/>
          <pc:sldMk cId="2442233410" sldId="1621"/>
        </pc:sldMkLst>
        <pc:spChg chg="mod">
          <ac:chgData name="Stack Simplify" userId="30f9c473cae68561" providerId="LiveId" clId="{DC827B05-11C0-2440-8382-553EBF7AC0D0}" dt="2021-03-14T14:02:24.421" v="10318" actId="20577"/>
          <ac:spMkLst>
            <pc:docMk/>
            <pc:sldMk cId="2442233410" sldId="1621"/>
            <ac:spMk id="8" creationId="{09329F3B-B988-4BA0-9BEA-4847C35EA442}"/>
          </ac:spMkLst>
        </pc:spChg>
      </pc:sldChg>
      <pc:sldChg chg="addSp delSp modSp new mod">
        <pc:chgData name="Stack Simplify" userId="30f9c473cae68561" providerId="LiveId" clId="{DC827B05-11C0-2440-8382-553EBF7AC0D0}" dt="2021-03-14T14:08:26.658" v="10430" actId="27636"/>
        <pc:sldMkLst>
          <pc:docMk/>
          <pc:sldMk cId="828801071" sldId="1622"/>
        </pc:sldMkLst>
        <pc:spChg chg="del">
          <ac:chgData name="Stack Simplify" userId="30f9c473cae68561" providerId="LiveId" clId="{DC827B05-11C0-2440-8382-553EBF7AC0D0}" dt="2021-03-14T14:05:43.850" v="10338" actId="478"/>
          <ac:spMkLst>
            <pc:docMk/>
            <pc:sldMk cId="828801071" sldId="1622"/>
            <ac:spMk id="3" creationId="{6BF56A7A-029F-9542-BD2E-B23B25D4EC0D}"/>
          </ac:spMkLst>
        </pc:spChg>
        <pc:spChg chg="del">
          <ac:chgData name="Stack Simplify" userId="30f9c473cae68561" providerId="LiveId" clId="{DC827B05-11C0-2440-8382-553EBF7AC0D0}" dt="2021-03-14T14:05:41.690" v="10337" actId="478"/>
          <ac:spMkLst>
            <pc:docMk/>
            <pc:sldMk cId="828801071" sldId="1622"/>
            <ac:spMk id="4" creationId="{8541DA15-F805-BA47-BFD3-B7BB403FE7CB}"/>
          </ac:spMkLst>
        </pc:spChg>
        <pc:spChg chg="add mod">
          <ac:chgData name="Stack Simplify" userId="30f9c473cae68561" providerId="LiveId" clId="{DC827B05-11C0-2440-8382-553EBF7AC0D0}" dt="2021-03-14T14:06:07.769" v="10358" actId="692"/>
          <ac:spMkLst>
            <pc:docMk/>
            <pc:sldMk cId="828801071" sldId="1622"/>
            <ac:spMk id="6" creationId="{00D176A3-1B17-5047-9A17-B9F8EFF18C07}"/>
          </ac:spMkLst>
        </pc:spChg>
        <pc:spChg chg="add mod">
          <ac:chgData name="Stack Simplify" userId="30f9c473cae68561" providerId="LiveId" clId="{DC827B05-11C0-2440-8382-553EBF7AC0D0}" dt="2021-03-14T14:07:03.600" v="10395" actId="2085"/>
          <ac:spMkLst>
            <pc:docMk/>
            <pc:sldMk cId="828801071" sldId="1622"/>
            <ac:spMk id="7" creationId="{50319FC5-7913-9742-9CA1-75CEC69B3ED8}"/>
          </ac:spMkLst>
        </pc:spChg>
        <pc:spChg chg="add mod">
          <ac:chgData name="Stack Simplify" userId="30f9c473cae68561" providerId="LiveId" clId="{DC827B05-11C0-2440-8382-553EBF7AC0D0}" dt="2021-03-14T14:08:26.658" v="10430" actId="27636"/>
          <ac:spMkLst>
            <pc:docMk/>
            <pc:sldMk cId="828801071" sldId="1622"/>
            <ac:spMk id="10" creationId="{1DF2BC8B-6AAB-8343-B66E-6FB35547D8CE}"/>
          </ac:spMkLst>
        </pc:spChg>
        <pc:picChg chg="add mod">
          <ac:chgData name="Stack Simplify" userId="30f9c473cae68561" providerId="LiveId" clId="{DC827B05-11C0-2440-8382-553EBF7AC0D0}" dt="2021-03-14T14:05:47.680" v="10341" actId="1076"/>
          <ac:picMkLst>
            <pc:docMk/>
            <pc:sldMk cId="828801071" sldId="1622"/>
            <ac:picMk id="5" creationId="{B2311604-4E1C-0C46-B82B-02055AABFF82}"/>
          </ac:picMkLst>
        </pc:picChg>
        <pc:cxnChg chg="add mod">
          <ac:chgData name="Stack Simplify" userId="30f9c473cae68561" providerId="LiveId" clId="{DC827B05-11C0-2440-8382-553EBF7AC0D0}" dt="2021-03-14T14:07:06.770" v="10396" actId="692"/>
          <ac:cxnSpMkLst>
            <pc:docMk/>
            <pc:sldMk cId="828801071" sldId="1622"/>
            <ac:cxnSpMk id="9" creationId="{F76EDEF9-96DA-514C-88D2-817259A7040C}"/>
          </ac:cxnSpMkLst>
        </pc:cxnChg>
      </pc:sldChg>
      <pc:sldChg chg="addSp delSp modSp add mod">
        <pc:chgData name="Stack Simplify" userId="30f9c473cae68561" providerId="LiveId" clId="{DC827B05-11C0-2440-8382-553EBF7AC0D0}" dt="2021-03-14T14:04:50.105" v="10336" actId="478"/>
        <pc:sldMkLst>
          <pc:docMk/>
          <pc:sldMk cId="4032177702" sldId="1623"/>
        </pc:sldMkLst>
        <pc:spChg chg="del mod">
          <ac:chgData name="Stack Simplify" userId="30f9c473cae68561" providerId="LiveId" clId="{DC827B05-11C0-2440-8382-553EBF7AC0D0}" dt="2021-03-14T14:04:50.105" v="10336" actId="478"/>
          <ac:spMkLst>
            <pc:docMk/>
            <pc:sldMk cId="4032177702" sldId="1623"/>
            <ac:spMk id="8" creationId="{1B511407-CA10-964C-A428-E5B05BC1E119}"/>
          </ac:spMkLst>
        </pc:spChg>
        <pc:spChg chg="add mod">
          <ac:chgData name="Stack Simplify" userId="30f9c473cae68561" providerId="LiveId" clId="{DC827B05-11C0-2440-8382-553EBF7AC0D0}" dt="2021-03-14T14:04:47.590" v="10335" actId="1076"/>
          <ac:spMkLst>
            <pc:docMk/>
            <pc:sldMk cId="4032177702" sldId="1623"/>
            <ac:spMk id="11" creationId="{10EA4106-1B6C-FC49-9BBA-BC94D3FBA71B}"/>
          </ac:spMkLst>
        </pc:spChg>
        <pc:picChg chg="add mod">
          <ac:chgData name="Stack Simplify" userId="30f9c473cae68561" providerId="LiveId" clId="{DC827B05-11C0-2440-8382-553EBF7AC0D0}" dt="2021-03-14T14:03:57.317" v="10325" actId="1076"/>
          <ac:picMkLst>
            <pc:docMk/>
            <pc:sldMk cId="4032177702" sldId="1623"/>
            <ac:picMk id="3" creationId="{F238FC2D-4629-1147-BD97-F7FF8A296A9D}"/>
          </ac:picMkLst>
        </pc:picChg>
        <pc:picChg chg="del">
          <ac:chgData name="Stack Simplify" userId="30f9c473cae68561" providerId="LiveId" clId="{DC827B05-11C0-2440-8382-553EBF7AC0D0}" dt="2021-03-14T14:03:17.977" v="10321" actId="478"/>
          <ac:picMkLst>
            <pc:docMk/>
            <pc:sldMk cId="4032177702" sldId="1623"/>
            <ac:picMk id="5" creationId="{0397FB06-4AA2-0F4F-8499-DD7B72CF842F}"/>
          </ac:picMkLst>
        </pc:picChg>
        <pc:picChg chg="del">
          <ac:chgData name="Stack Simplify" userId="30f9c473cae68561" providerId="LiveId" clId="{DC827B05-11C0-2440-8382-553EBF7AC0D0}" dt="2021-03-14T14:03:17.977" v="10321" actId="478"/>
          <ac:picMkLst>
            <pc:docMk/>
            <pc:sldMk cId="4032177702" sldId="1623"/>
            <ac:picMk id="6" creationId="{6AF90D81-01F8-9D49-A984-87FAE3C022D7}"/>
          </ac:picMkLst>
        </pc:picChg>
        <pc:picChg chg="del">
          <ac:chgData name="Stack Simplify" userId="30f9c473cae68561" providerId="LiveId" clId="{DC827B05-11C0-2440-8382-553EBF7AC0D0}" dt="2021-03-14T14:03:17.977" v="10321" actId="478"/>
          <ac:picMkLst>
            <pc:docMk/>
            <pc:sldMk cId="4032177702" sldId="1623"/>
            <ac:picMk id="7" creationId="{34724121-5FB7-254C-AC4E-1D77681B4DB2}"/>
          </ac:picMkLst>
        </pc:picChg>
        <pc:picChg chg="add mod">
          <ac:chgData name="Stack Simplify" userId="30f9c473cae68561" providerId="LiveId" clId="{DC827B05-11C0-2440-8382-553EBF7AC0D0}" dt="2021-03-14T14:04:13.847" v="10328" actId="1076"/>
          <ac:picMkLst>
            <pc:docMk/>
            <pc:sldMk cId="4032177702" sldId="1623"/>
            <ac:picMk id="9" creationId="{9D09ED52-868A-174C-8D34-C21814FAF07F}"/>
          </ac:picMkLst>
        </pc:picChg>
        <pc:picChg chg="add mod">
          <ac:chgData name="Stack Simplify" userId="30f9c473cae68561" providerId="LiveId" clId="{DC827B05-11C0-2440-8382-553EBF7AC0D0}" dt="2021-03-14T14:04:47.590" v="10335" actId="1076"/>
          <ac:picMkLst>
            <pc:docMk/>
            <pc:sldMk cId="4032177702" sldId="1623"/>
            <ac:picMk id="10" creationId="{1BCD2168-95B6-A94D-AE03-31B64FCB00E2}"/>
          </ac:picMkLst>
        </pc:picChg>
      </pc:sldChg>
      <pc:sldChg chg="addSp delSp modSp new mod">
        <pc:chgData name="Stack Simplify" userId="30f9c473cae68561" providerId="LiveId" clId="{DC827B05-11C0-2440-8382-553EBF7AC0D0}" dt="2021-03-14T14:08:41.958" v="10452" actId="1076"/>
        <pc:sldMkLst>
          <pc:docMk/>
          <pc:sldMk cId="3378089493" sldId="1624"/>
        </pc:sldMkLst>
        <pc:spChg chg="del">
          <ac:chgData name="Stack Simplify" userId="30f9c473cae68561" providerId="LiveId" clId="{DC827B05-11C0-2440-8382-553EBF7AC0D0}" dt="2021-03-14T14:08:09.978" v="10398" actId="478"/>
          <ac:spMkLst>
            <pc:docMk/>
            <pc:sldMk cId="3378089493" sldId="1624"/>
            <ac:spMk id="3" creationId="{859FE1FB-4035-AB41-9CA3-DDDEEBD67EEE}"/>
          </ac:spMkLst>
        </pc:spChg>
        <pc:spChg chg="mod">
          <ac:chgData name="Stack Simplify" userId="30f9c473cae68561" providerId="LiveId" clId="{DC827B05-11C0-2440-8382-553EBF7AC0D0}" dt="2021-03-14T14:08:39.638" v="10451" actId="20577"/>
          <ac:spMkLst>
            <pc:docMk/>
            <pc:sldMk cId="3378089493" sldId="1624"/>
            <ac:spMk id="4" creationId="{FC1ADFE8-4805-DA4A-81A2-8035CBE1778C}"/>
          </ac:spMkLst>
        </pc:spChg>
        <pc:picChg chg="add mod">
          <ac:chgData name="Stack Simplify" userId="30f9c473cae68561" providerId="LiveId" clId="{DC827B05-11C0-2440-8382-553EBF7AC0D0}" dt="2021-03-14T14:08:41.958" v="10452" actId="1076"/>
          <ac:picMkLst>
            <pc:docMk/>
            <pc:sldMk cId="3378089493" sldId="1624"/>
            <ac:picMk id="5" creationId="{8F9B8145-3924-1344-A7DB-7571C0BA5B23}"/>
          </ac:picMkLst>
        </pc:picChg>
      </pc:sldChg>
      <pc:sldChg chg="addSp delSp modSp new mod">
        <pc:chgData name="Stack Simplify" userId="30f9c473cae68561" providerId="LiveId" clId="{DC827B05-11C0-2440-8382-553EBF7AC0D0}" dt="2021-03-14T14:09:24.300" v="10487" actId="20577"/>
        <pc:sldMkLst>
          <pc:docMk/>
          <pc:sldMk cId="3898584440" sldId="1625"/>
        </pc:sldMkLst>
        <pc:spChg chg="del">
          <ac:chgData name="Stack Simplify" userId="30f9c473cae68561" providerId="LiveId" clId="{DC827B05-11C0-2440-8382-553EBF7AC0D0}" dt="2021-03-14T14:09:10.493" v="10454" actId="478"/>
          <ac:spMkLst>
            <pc:docMk/>
            <pc:sldMk cId="3898584440" sldId="1625"/>
            <ac:spMk id="3" creationId="{C7D25FCC-505E-6247-9BFE-1658F57307E9}"/>
          </ac:spMkLst>
        </pc:spChg>
        <pc:spChg chg="mod">
          <ac:chgData name="Stack Simplify" userId="30f9c473cae68561" providerId="LiveId" clId="{DC827B05-11C0-2440-8382-553EBF7AC0D0}" dt="2021-03-14T14:09:24.300" v="10487" actId="20577"/>
          <ac:spMkLst>
            <pc:docMk/>
            <pc:sldMk cId="3898584440" sldId="1625"/>
            <ac:spMk id="4" creationId="{28AFE7EA-C5AD-A64B-8217-91594DB452AC}"/>
          </ac:spMkLst>
        </pc:spChg>
        <pc:picChg chg="add mod">
          <ac:chgData name="Stack Simplify" userId="30f9c473cae68561" providerId="LiveId" clId="{DC827B05-11C0-2440-8382-553EBF7AC0D0}" dt="2021-03-14T14:09:17.809" v="10459" actId="1076"/>
          <ac:picMkLst>
            <pc:docMk/>
            <pc:sldMk cId="3898584440" sldId="1625"/>
            <ac:picMk id="5" creationId="{8D94793C-5FB0-0B49-9559-898B8497247C}"/>
          </ac:picMkLst>
        </pc:picChg>
      </pc:sldChg>
      <pc:sldChg chg="addSp delSp modSp new mod modAnim">
        <pc:chgData name="Stack Simplify" userId="30f9c473cae68561" providerId="LiveId" clId="{DC827B05-11C0-2440-8382-553EBF7AC0D0}" dt="2021-03-14T14:13:12.503" v="10529"/>
        <pc:sldMkLst>
          <pc:docMk/>
          <pc:sldMk cId="1710336428" sldId="1626"/>
        </pc:sldMkLst>
        <pc:spChg chg="del mod">
          <ac:chgData name="Stack Simplify" userId="30f9c473cae68561" providerId="LiveId" clId="{DC827B05-11C0-2440-8382-553EBF7AC0D0}" dt="2021-03-14T14:11:00.305" v="10511" actId="478"/>
          <ac:spMkLst>
            <pc:docMk/>
            <pc:sldMk cId="1710336428" sldId="1626"/>
            <ac:spMk id="3" creationId="{79618889-633B-2144-9690-0DA6BC68B069}"/>
          </ac:spMkLst>
        </pc:spChg>
        <pc:spChg chg="mod">
          <ac:chgData name="Stack Simplify" userId="30f9c473cae68561" providerId="LiveId" clId="{DC827B05-11C0-2440-8382-553EBF7AC0D0}" dt="2021-03-14T14:10:27.148" v="10506" actId="20577"/>
          <ac:spMkLst>
            <pc:docMk/>
            <pc:sldMk cId="1710336428" sldId="1626"/>
            <ac:spMk id="4" creationId="{07EFEE94-F700-274F-A9F7-346DA5761756}"/>
          </ac:spMkLst>
        </pc:spChg>
        <pc:spChg chg="add del mod">
          <ac:chgData name="Stack Simplify" userId="30f9c473cae68561" providerId="LiveId" clId="{DC827B05-11C0-2440-8382-553EBF7AC0D0}" dt="2021-03-14T14:11:01.996" v="10512" actId="478"/>
          <ac:spMkLst>
            <pc:docMk/>
            <pc:sldMk cId="1710336428" sldId="1626"/>
            <ac:spMk id="6" creationId="{7A190B4E-8495-CB4F-AF3D-C9F7351C7AC0}"/>
          </ac:spMkLst>
        </pc:spChg>
        <pc:spChg chg="add mod">
          <ac:chgData name="Stack Simplify" userId="30f9c473cae68561" providerId="LiveId" clId="{DC827B05-11C0-2440-8382-553EBF7AC0D0}" dt="2021-03-14T14:12:00.522" v="10526" actId="207"/>
          <ac:spMkLst>
            <pc:docMk/>
            <pc:sldMk cId="1710336428" sldId="1626"/>
            <ac:spMk id="7" creationId="{5A4CE607-8458-7B45-B57C-444B2E559DDD}"/>
          </ac:spMkLst>
        </pc:spChg>
        <pc:spChg chg="add mod">
          <ac:chgData name="Stack Simplify" userId="30f9c473cae68561" providerId="LiveId" clId="{DC827B05-11C0-2440-8382-553EBF7AC0D0}" dt="2021-03-14T14:12:13.347" v="10527" actId="207"/>
          <ac:spMkLst>
            <pc:docMk/>
            <pc:sldMk cId="1710336428" sldId="1626"/>
            <ac:spMk id="8" creationId="{EC0FA0E9-9DC3-1045-BFF7-BC4B6D787006}"/>
          </ac:spMkLst>
        </pc:spChg>
      </pc:sldChg>
      <pc:sldChg chg="modSp add mod">
        <pc:chgData name="Stack Simplify" userId="30f9c473cae68561" providerId="LiveId" clId="{DC827B05-11C0-2440-8382-553EBF7AC0D0}" dt="2021-03-14T14:21:30.598" v="10546" actId="1076"/>
        <pc:sldMkLst>
          <pc:docMk/>
          <pc:sldMk cId="648977254" sldId="1627"/>
        </pc:sldMkLst>
        <pc:spChg chg="mod">
          <ac:chgData name="Stack Simplify" userId="30f9c473cae68561" providerId="LiveId" clId="{DC827B05-11C0-2440-8382-553EBF7AC0D0}" dt="2021-03-14T14:21:30.598" v="10546" actId="1076"/>
          <ac:spMkLst>
            <pc:docMk/>
            <pc:sldMk cId="648977254" sldId="1627"/>
            <ac:spMk id="8" creationId="{09329F3B-B988-4BA0-9BEA-4847C35EA442}"/>
          </ac:spMkLst>
        </pc:spChg>
      </pc:sldChg>
      <pc:sldChg chg="new del">
        <pc:chgData name="Stack Simplify" userId="30f9c473cae68561" providerId="LiveId" clId="{DC827B05-11C0-2440-8382-553EBF7AC0D0}" dt="2021-03-14T14:21:39.027" v="10549" actId="2696"/>
        <pc:sldMkLst>
          <pc:docMk/>
          <pc:sldMk cId="2550804745" sldId="1628"/>
        </pc:sldMkLst>
      </pc:sldChg>
      <pc:sldChg chg="addSp delSp modSp new mod modAnim">
        <pc:chgData name="Stack Simplify" userId="30f9c473cae68561" providerId="LiveId" clId="{DC827B05-11C0-2440-8382-553EBF7AC0D0}" dt="2021-03-14T14:29:05.758" v="10719" actId="21"/>
        <pc:sldMkLst>
          <pc:docMk/>
          <pc:sldMk cId="2287824538" sldId="1629"/>
        </pc:sldMkLst>
        <pc:spChg chg="del">
          <ac:chgData name="Stack Simplify" userId="30f9c473cae68561" providerId="LiveId" clId="{DC827B05-11C0-2440-8382-553EBF7AC0D0}" dt="2021-03-14T14:24:31.059" v="10596" actId="478"/>
          <ac:spMkLst>
            <pc:docMk/>
            <pc:sldMk cId="2287824538" sldId="1629"/>
            <ac:spMk id="3" creationId="{090F530C-E62F-8E46-BECA-AD750AB5EDDB}"/>
          </ac:spMkLst>
        </pc:spChg>
        <pc:spChg chg="mod">
          <ac:chgData name="Stack Simplify" userId="30f9c473cae68561" providerId="LiveId" clId="{DC827B05-11C0-2440-8382-553EBF7AC0D0}" dt="2021-03-14T14:23:59.938" v="10595" actId="20577"/>
          <ac:spMkLst>
            <pc:docMk/>
            <pc:sldMk cId="2287824538" sldId="1629"/>
            <ac:spMk id="4" creationId="{BC6F6A7C-CDA3-DB47-AAC6-5EF0C11592B6}"/>
          </ac:spMkLst>
        </pc:spChg>
        <pc:spChg chg="add mod">
          <ac:chgData name="Stack Simplify" userId="30f9c473cae68561" providerId="LiveId" clId="{DC827B05-11C0-2440-8382-553EBF7AC0D0}" dt="2021-03-14T14:27:15.796" v="10702" actId="207"/>
          <ac:spMkLst>
            <pc:docMk/>
            <pc:sldMk cId="2287824538" sldId="1629"/>
            <ac:spMk id="5" creationId="{ADC5566C-51B7-4D46-A191-D1A7F7C29593}"/>
          </ac:spMkLst>
        </pc:spChg>
        <pc:spChg chg="add mod">
          <ac:chgData name="Stack Simplify" userId="30f9c473cae68561" providerId="LiveId" clId="{DC827B05-11C0-2440-8382-553EBF7AC0D0}" dt="2021-03-14T14:28:13.598" v="10714" actId="207"/>
          <ac:spMkLst>
            <pc:docMk/>
            <pc:sldMk cId="2287824538" sldId="1629"/>
            <ac:spMk id="6" creationId="{FB3A3F28-3F47-B545-955F-14EB2E4F6F80}"/>
          </ac:spMkLst>
        </pc:spChg>
        <pc:spChg chg="add mod">
          <ac:chgData name="Stack Simplify" userId="30f9c473cae68561" providerId="LiveId" clId="{DC827B05-11C0-2440-8382-553EBF7AC0D0}" dt="2021-03-14T14:27:21.877" v="10704" actId="207"/>
          <ac:spMkLst>
            <pc:docMk/>
            <pc:sldMk cId="2287824538" sldId="1629"/>
            <ac:spMk id="7" creationId="{ED0C8FDA-7060-AA46-9F96-616E73A46753}"/>
          </ac:spMkLst>
        </pc:spChg>
        <pc:spChg chg="add mod">
          <ac:chgData name="Stack Simplify" userId="30f9c473cae68561" providerId="LiveId" clId="{DC827B05-11C0-2440-8382-553EBF7AC0D0}" dt="2021-03-14T14:27:41.001" v="10708" actId="207"/>
          <ac:spMkLst>
            <pc:docMk/>
            <pc:sldMk cId="2287824538" sldId="1629"/>
            <ac:spMk id="8" creationId="{75FFB96D-0604-534C-9D2C-BC42292AF1C6}"/>
          </ac:spMkLst>
        </pc:spChg>
        <pc:spChg chg="add mod">
          <ac:chgData name="Stack Simplify" userId="30f9c473cae68561" providerId="LiveId" clId="{DC827B05-11C0-2440-8382-553EBF7AC0D0}" dt="2021-03-14T14:27:37.859" v="10707" actId="207"/>
          <ac:spMkLst>
            <pc:docMk/>
            <pc:sldMk cId="2287824538" sldId="1629"/>
            <ac:spMk id="9" creationId="{D6C1142D-6E2C-6146-9A15-01B66DBF58AC}"/>
          </ac:spMkLst>
        </pc:spChg>
        <pc:picChg chg="add del mod">
          <ac:chgData name="Stack Simplify" userId="30f9c473cae68561" providerId="LiveId" clId="{DC827B05-11C0-2440-8382-553EBF7AC0D0}" dt="2021-03-14T14:29:05.758" v="10719" actId="21"/>
          <ac:picMkLst>
            <pc:docMk/>
            <pc:sldMk cId="2287824538" sldId="1629"/>
            <ac:picMk id="10" creationId="{507A580C-ABA9-6941-BCAA-80AEABC5FCA3}"/>
          </ac:picMkLst>
        </pc:picChg>
      </pc:sldChg>
      <pc:sldChg chg="addSp delSp modSp add mod">
        <pc:chgData name="Stack Simplify" userId="30f9c473cae68561" providerId="LiveId" clId="{DC827B05-11C0-2440-8382-553EBF7AC0D0}" dt="2021-03-14T14:23:47.331" v="10572" actId="478"/>
        <pc:sldMkLst>
          <pc:docMk/>
          <pc:sldMk cId="3917850150" sldId="1630"/>
        </pc:sldMkLst>
        <pc:spChg chg="del mod">
          <ac:chgData name="Stack Simplify" userId="30f9c473cae68561" providerId="LiveId" clId="{DC827B05-11C0-2440-8382-553EBF7AC0D0}" dt="2021-03-14T14:23:47.331" v="10572" actId="478"/>
          <ac:spMkLst>
            <pc:docMk/>
            <pc:sldMk cId="3917850150" sldId="1630"/>
            <ac:spMk id="11" creationId="{10EA4106-1B6C-FC49-9BBA-BC94D3FBA71B}"/>
          </ac:spMkLst>
        </pc:spChg>
        <pc:spChg chg="add mod">
          <ac:chgData name="Stack Simplify" userId="30f9c473cae68561" providerId="LiveId" clId="{DC827B05-11C0-2440-8382-553EBF7AC0D0}" dt="2021-03-14T14:23:45.505" v="10571" actId="1076"/>
          <ac:spMkLst>
            <pc:docMk/>
            <pc:sldMk cId="3917850150" sldId="1630"/>
            <ac:spMk id="12" creationId="{9966F7F8-020E-0046-996F-C8BF7B14A671}"/>
          </ac:spMkLst>
        </pc:spChg>
        <pc:picChg chg="del">
          <ac:chgData name="Stack Simplify" userId="30f9c473cae68561" providerId="LiveId" clId="{DC827B05-11C0-2440-8382-553EBF7AC0D0}" dt="2021-03-14T14:21:54.894" v="10552" actId="478"/>
          <ac:picMkLst>
            <pc:docMk/>
            <pc:sldMk cId="3917850150" sldId="1630"/>
            <ac:picMk id="3" creationId="{F238FC2D-4629-1147-BD97-F7FF8A296A9D}"/>
          </ac:picMkLst>
        </pc:picChg>
        <pc:picChg chg="add mod">
          <ac:chgData name="Stack Simplify" userId="30f9c473cae68561" providerId="LiveId" clId="{DC827B05-11C0-2440-8382-553EBF7AC0D0}" dt="2021-03-14T14:23:39.967" v="10569" actId="14100"/>
          <ac:picMkLst>
            <pc:docMk/>
            <pc:sldMk cId="3917850150" sldId="1630"/>
            <ac:picMk id="5" creationId="{E26D273A-458A-8347-BCBD-96BAB079103A}"/>
          </ac:picMkLst>
        </pc:picChg>
        <pc:picChg chg="add mod">
          <ac:chgData name="Stack Simplify" userId="30f9c473cae68561" providerId="LiveId" clId="{DC827B05-11C0-2440-8382-553EBF7AC0D0}" dt="2021-03-14T14:23:08.135" v="10561" actId="14100"/>
          <ac:picMkLst>
            <pc:docMk/>
            <pc:sldMk cId="3917850150" sldId="1630"/>
            <ac:picMk id="6" creationId="{7496CDBE-B801-CD46-A434-E4B2AE63578A}"/>
          </ac:picMkLst>
        </pc:picChg>
        <pc:picChg chg="add mod">
          <ac:chgData name="Stack Simplify" userId="30f9c473cae68561" providerId="LiveId" clId="{DC827B05-11C0-2440-8382-553EBF7AC0D0}" dt="2021-03-14T14:23:34.872" v="10567" actId="1076"/>
          <ac:picMkLst>
            <pc:docMk/>
            <pc:sldMk cId="3917850150" sldId="1630"/>
            <ac:picMk id="7" creationId="{CC24F74D-DBEA-3641-8615-F14FC8A2339F}"/>
          </ac:picMkLst>
        </pc:picChg>
        <pc:picChg chg="del">
          <ac:chgData name="Stack Simplify" userId="30f9c473cae68561" providerId="LiveId" clId="{DC827B05-11C0-2440-8382-553EBF7AC0D0}" dt="2021-03-14T14:21:53.234" v="10551" actId="478"/>
          <ac:picMkLst>
            <pc:docMk/>
            <pc:sldMk cId="3917850150" sldId="1630"/>
            <ac:picMk id="9" creationId="{9D09ED52-868A-174C-8D34-C21814FAF07F}"/>
          </ac:picMkLst>
        </pc:picChg>
        <pc:picChg chg="del">
          <ac:chgData name="Stack Simplify" userId="30f9c473cae68561" providerId="LiveId" clId="{DC827B05-11C0-2440-8382-553EBF7AC0D0}" dt="2021-03-14T14:21:56.544" v="10553" actId="478"/>
          <ac:picMkLst>
            <pc:docMk/>
            <pc:sldMk cId="3917850150" sldId="1630"/>
            <ac:picMk id="10" creationId="{1BCD2168-95B6-A94D-AE03-31B64FCB00E2}"/>
          </ac:picMkLst>
        </pc:picChg>
      </pc:sldChg>
      <pc:sldChg chg="addSp delSp modSp new del mod">
        <pc:chgData name="Stack Simplify" userId="30f9c473cae68561" providerId="LiveId" clId="{DC827B05-11C0-2440-8382-553EBF7AC0D0}" dt="2021-03-14T14:29:19.278" v="10742" actId="2696"/>
        <pc:sldMkLst>
          <pc:docMk/>
          <pc:sldMk cId="1764304619" sldId="1631"/>
        </pc:sldMkLst>
        <pc:spChg chg="del">
          <ac:chgData name="Stack Simplify" userId="30f9c473cae68561" providerId="LiveId" clId="{DC827B05-11C0-2440-8382-553EBF7AC0D0}" dt="2021-03-14T14:29:08.055" v="10720"/>
          <ac:spMkLst>
            <pc:docMk/>
            <pc:sldMk cId="1764304619" sldId="1631"/>
            <ac:spMk id="3" creationId="{EA29F48F-F1DF-7841-9181-B64733A8B81F}"/>
          </ac:spMkLst>
        </pc:spChg>
        <pc:spChg chg="mod">
          <ac:chgData name="Stack Simplify" userId="30f9c473cae68561" providerId="LiveId" clId="{DC827B05-11C0-2440-8382-553EBF7AC0D0}" dt="2021-03-14T14:29:14.698" v="10741" actId="20577"/>
          <ac:spMkLst>
            <pc:docMk/>
            <pc:sldMk cId="1764304619" sldId="1631"/>
            <ac:spMk id="4" creationId="{F39E3D4E-5C21-5244-A7D0-4652AA917613}"/>
          </ac:spMkLst>
        </pc:spChg>
        <pc:picChg chg="add mod">
          <ac:chgData name="Stack Simplify" userId="30f9c473cae68561" providerId="LiveId" clId="{DC827B05-11C0-2440-8382-553EBF7AC0D0}" dt="2021-03-14T14:29:08.055" v="10720"/>
          <ac:picMkLst>
            <pc:docMk/>
            <pc:sldMk cId="1764304619" sldId="1631"/>
            <ac:picMk id="5" creationId="{F1184431-68CE-E94D-95EB-9BE30281F7EB}"/>
          </ac:picMkLst>
        </pc:picChg>
      </pc:sldChg>
      <pc:sldChg chg="modSp add del mod">
        <pc:chgData name="Stack Simplify" userId="30f9c473cae68561" providerId="LiveId" clId="{DC827B05-11C0-2440-8382-553EBF7AC0D0}" dt="2021-03-15T03:41:56.770" v="13548" actId="2696"/>
        <pc:sldMkLst>
          <pc:docMk/>
          <pc:sldMk cId="3085558129" sldId="1631"/>
        </pc:sldMkLst>
        <pc:spChg chg="mod">
          <ac:chgData name="Stack Simplify" userId="30f9c473cae68561" providerId="LiveId" clId="{DC827B05-11C0-2440-8382-553EBF7AC0D0}" dt="2021-03-15T00:32:24.524" v="10773" actId="207"/>
          <ac:spMkLst>
            <pc:docMk/>
            <pc:sldMk cId="3085558129" sldId="1631"/>
            <ac:spMk id="8" creationId="{09329F3B-B988-4BA0-9BEA-4847C35EA442}"/>
          </ac:spMkLst>
        </pc:spChg>
      </pc:sldChg>
      <pc:sldChg chg="addSp delSp modSp new mod">
        <pc:chgData name="Stack Simplify" userId="30f9c473cae68561" providerId="LiveId" clId="{DC827B05-11C0-2440-8382-553EBF7AC0D0}" dt="2021-03-15T02:24:22.659" v="12515" actId="207"/>
        <pc:sldMkLst>
          <pc:docMk/>
          <pc:sldMk cId="4119517138" sldId="1632"/>
        </pc:sldMkLst>
        <pc:spChg chg="del">
          <ac:chgData name="Stack Simplify" userId="30f9c473cae68561" providerId="LiveId" clId="{DC827B05-11C0-2440-8382-553EBF7AC0D0}" dt="2021-03-15T00:33:43.798" v="10792" actId="478"/>
          <ac:spMkLst>
            <pc:docMk/>
            <pc:sldMk cId="4119517138" sldId="1632"/>
            <ac:spMk id="3" creationId="{C6A9359A-0BFD-7D40-8B2A-29D4A8C85872}"/>
          </ac:spMkLst>
        </pc:spChg>
        <pc:spChg chg="mod">
          <ac:chgData name="Stack Simplify" userId="30f9c473cae68561" providerId="LiveId" clId="{DC827B05-11C0-2440-8382-553EBF7AC0D0}" dt="2021-03-15T02:24:22.659" v="12515" actId="207"/>
          <ac:spMkLst>
            <pc:docMk/>
            <pc:sldMk cId="4119517138" sldId="1632"/>
            <ac:spMk id="4" creationId="{A9467942-A801-B847-9699-BC9CC319CD43}"/>
          </ac:spMkLst>
        </pc:spChg>
        <pc:picChg chg="add mod">
          <ac:chgData name="Stack Simplify" userId="30f9c473cae68561" providerId="LiveId" clId="{DC827B05-11C0-2440-8382-553EBF7AC0D0}" dt="2021-03-15T00:33:50.484" v="10795" actId="1076"/>
          <ac:picMkLst>
            <pc:docMk/>
            <pc:sldMk cId="4119517138" sldId="1632"/>
            <ac:picMk id="5" creationId="{D619638A-EF31-CD44-A02C-386367846BF6}"/>
          </ac:picMkLst>
        </pc:picChg>
      </pc:sldChg>
      <pc:sldChg chg="addSp delSp modSp new mod">
        <pc:chgData name="Stack Simplify" userId="30f9c473cae68561" providerId="LiveId" clId="{DC827B05-11C0-2440-8382-553EBF7AC0D0}" dt="2021-03-15T02:24:27.465" v="12516" actId="207"/>
        <pc:sldMkLst>
          <pc:docMk/>
          <pc:sldMk cId="2809850677" sldId="1633"/>
        </pc:sldMkLst>
        <pc:spChg chg="del">
          <ac:chgData name="Stack Simplify" userId="30f9c473cae68561" providerId="LiveId" clId="{DC827B05-11C0-2440-8382-553EBF7AC0D0}" dt="2021-03-15T00:34:38.600" v="10829" actId="478"/>
          <ac:spMkLst>
            <pc:docMk/>
            <pc:sldMk cId="2809850677" sldId="1633"/>
            <ac:spMk id="3" creationId="{21DD0FD6-61E8-EF4B-87E1-940E251BEB45}"/>
          </ac:spMkLst>
        </pc:spChg>
        <pc:spChg chg="mod">
          <ac:chgData name="Stack Simplify" userId="30f9c473cae68561" providerId="LiveId" clId="{DC827B05-11C0-2440-8382-553EBF7AC0D0}" dt="2021-03-15T02:24:27.465" v="12516" actId="207"/>
          <ac:spMkLst>
            <pc:docMk/>
            <pc:sldMk cId="2809850677" sldId="1633"/>
            <ac:spMk id="4" creationId="{A7EEC71B-C245-8C4E-B586-4C5A669C64C7}"/>
          </ac:spMkLst>
        </pc:spChg>
        <pc:picChg chg="add mod">
          <ac:chgData name="Stack Simplify" userId="30f9c473cae68561" providerId="LiveId" clId="{DC827B05-11C0-2440-8382-553EBF7AC0D0}" dt="2021-03-15T00:34:42.389" v="10832" actId="1076"/>
          <ac:picMkLst>
            <pc:docMk/>
            <pc:sldMk cId="2809850677" sldId="1633"/>
            <ac:picMk id="5" creationId="{A21EB353-566F-8347-AD79-9187A8535996}"/>
          </ac:picMkLst>
        </pc:picChg>
      </pc:sldChg>
      <pc:sldChg chg="delSp modSp new mod ord">
        <pc:chgData name="Stack Simplify" userId="30f9c473cae68561" providerId="LiveId" clId="{DC827B05-11C0-2440-8382-553EBF7AC0D0}" dt="2021-03-15T02:25:08.379" v="12528" actId="113"/>
        <pc:sldMkLst>
          <pc:docMk/>
          <pc:sldMk cId="777673012" sldId="1634"/>
        </pc:sldMkLst>
        <pc:spChg chg="del">
          <ac:chgData name="Stack Simplify" userId="30f9c473cae68561" providerId="LiveId" clId="{DC827B05-11C0-2440-8382-553EBF7AC0D0}" dt="2021-03-15T00:38:21.885" v="10881" actId="478"/>
          <ac:spMkLst>
            <pc:docMk/>
            <pc:sldMk cId="777673012" sldId="1634"/>
            <ac:spMk id="3" creationId="{F7131855-9161-9141-ACB5-4085F19D447B}"/>
          </ac:spMkLst>
        </pc:spChg>
        <pc:spChg chg="mod">
          <ac:chgData name="Stack Simplify" userId="30f9c473cae68561" providerId="LiveId" clId="{DC827B05-11C0-2440-8382-553EBF7AC0D0}" dt="2021-03-15T02:25:08.379" v="12528" actId="113"/>
          <ac:spMkLst>
            <pc:docMk/>
            <pc:sldMk cId="777673012" sldId="1634"/>
            <ac:spMk id="4" creationId="{64E5DDBC-D0DC-F24A-904B-188BD0194A23}"/>
          </ac:spMkLst>
        </pc:spChg>
      </pc:sldChg>
      <pc:sldChg chg="addSp delSp modSp new mod modAnim">
        <pc:chgData name="Stack Simplify" userId="30f9c473cae68561" providerId="LiveId" clId="{DC827B05-11C0-2440-8382-553EBF7AC0D0}" dt="2021-03-15T02:19:14.856" v="12461"/>
        <pc:sldMkLst>
          <pc:docMk/>
          <pc:sldMk cId="145815970" sldId="1635"/>
        </pc:sldMkLst>
        <pc:spChg chg="del">
          <ac:chgData name="Stack Simplify" userId="30f9c473cae68561" providerId="LiveId" clId="{DC827B05-11C0-2440-8382-553EBF7AC0D0}" dt="2021-03-15T00:39:28.814" v="10938" actId="478"/>
          <ac:spMkLst>
            <pc:docMk/>
            <pc:sldMk cId="145815970" sldId="1635"/>
            <ac:spMk id="3" creationId="{307FF087-32B0-D649-AD0C-D413AA4FCDA6}"/>
          </ac:spMkLst>
        </pc:spChg>
        <pc:spChg chg="mod">
          <ac:chgData name="Stack Simplify" userId="30f9c473cae68561" providerId="LiveId" clId="{DC827B05-11C0-2440-8382-553EBF7AC0D0}" dt="2021-03-15T00:42:36.300" v="11033" actId="1076"/>
          <ac:spMkLst>
            <pc:docMk/>
            <pc:sldMk cId="145815970" sldId="1635"/>
            <ac:spMk id="4" creationId="{9620E105-1E5C-1545-9E21-75F2F7F0D01C}"/>
          </ac:spMkLst>
        </pc:spChg>
        <pc:spChg chg="add mod">
          <ac:chgData name="Stack Simplify" userId="30f9c473cae68561" providerId="LiveId" clId="{DC827B05-11C0-2440-8382-553EBF7AC0D0}" dt="2021-03-15T00:45:21.278" v="11115" actId="2085"/>
          <ac:spMkLst>
            <pc:docMk/>
            <pc:sldMk cId="145815970" sldId="1635"/>
            <ac:spMk id="5" creationId="{F8017ABD-76CA-A149-8807-32B24CBFAA7A}"/>
          </ac:spMkLst>
        </pc:spChg>
        <pc:spChg chg="add mod">
          <ac:chgData name="Stack Simplify" userId="30f9c473cae68561" providerId="LiveId" clId="{DC827B05-11C0-2440-8382-553EBF7AC0D0}" dt="2021-03-15T00:45:21.278" v="11115" actId="2085"/>
          <ac:spMkLst>
            <pc:docMk/>
            <pc:sldMk cId="145815970" sldId="1635"/>
            <ac:spMk id="6" creationId="{26B6A081-A945-7C4D-B6A0-4B7D63282F88}"/>
          </ac:spMkLst>
        </pc:spChg>
        <pc:spChg chg="add mod">
          <ac:chgData name="Stack Simplify" userId="30f9c473cae68561" providerId="LiveId" clId="{DC827B05-11C0-2440-8382-553EBF7AC0D0}" dt="2021-03-15T00:45:21.278" v="11115" actId="2085"/>
          <ac:spMkLst>
            <pc:docMk/>
            <pc:sldMk cId="145815970" sldId="1635"/>
            <ac:spMk id="7" creationId="{8EC04835-D036-DA4D-8CD0-3F85B38D8B9F}"/>
          </ac:spMkLst>
        </pc:spChg>
        <pc:spChg chg="add mod">
          <ac:chgData name="Stack Simplify" userId="30f9c473cae68561" providerId="LiveId" clId="{DC827B05-11C0-2440-8382-553EBF7AC0D0}" dt="2021-03-15T00:45:21.278" v="11115" actId="2085"/>
          <ac:spMkLst>
            <pc:docMk/>
            <pc:sldMk cId="145815970" sldId="1635"/>
            <ac:spMk id="8" creationId="{7F1CD807-FBF5-FD49-8E83-81DA4A1B6A99}"/>
          </ac:spMkLst>
        </pc:spChg>
        <pc:spChg chg="add mod">
          <ac:chgData name="Stack Simplify" userId="30f9c473cae68561" providerId="LiveId" clId="{DC827B05-11C0-2440-8382-553EBF7AC0D0}" dt="2021-03-15T00:45:21.278" v="11115" actId="2085"/>
          <ac:spMkLst>
            <pc:docMk/>
            <pc:sldMk cId="145815970" sldId="1635"/>
            <ac:spMk id="9" creationId="{7ADFDEE5-EBA4-DB4F-9BDD-B92A7C642204}"/>
          </ac:spMkLst>
        </pc:spChg>
        <pc:spChg chg="add mod">
          <ac:chgData name="Stack Simplify" userId="30f9c473cae68561" providerId="LiveId" clId="{DC827B05-11C0-2440-8382-553EBF7AC0D0}" dt="2021-03-15T00:44:53.919" v="11111" actId="207"/>
          <ac:spMkLst>
            <pc:docMk/>
            <pc:sldMk cId="145815970" sldId="1635"/>
            <ac:spMk id="16" creationId="{A29BC624-7821-5348-8E94-9A284AA4ED1B}"/>
          </ac:spMkLst>
        </pc:spChg>
        <pc:spChg chg="add mod">
          <ac:chgData name="Stack Simplify" userId="30f9c473cae68561" providerId="LiveId" clId="{DC827B05-11C0-2440-8382-553EBF7AC0D0}" dt="2021-03-15T00:44:53.919" v="11111" actId="207"/>
          <ac:spMkLst>
            <pc:docMk/>
            <pc:sldMk cId="145815970" sldId="1635"/>
            <ac:spMk id="17" creationId="{0017F75D-332D-E045-BC72-D1DAF5A14CE0}"/>
          </ac:spMkLst>
        </pc:spChg>
        <pc:spChg chg="add mod">
          <ac:chgData name="Stack Simplify" userId="30f9c473cae68561" providerId="LiveId" clId="{DC827B05-11C0-2440-8382-553EBF7AC0D0}" dt="2021-03-15T00:44:31.933" v="11107" actId="1076"/>
          <ac:spMkLst>
            <pc:docMk/>
            <pc:sldMk cId="145815970" sldId="1635"/>
            <ac:spMk id="20" creationId="{72F2D000-365A-8148-BE40-35BD6BE1C56A}"/>
          </ac:spMkLst>
        </pc:spChg>
        <pc:spChg chg="add mod">
          <ac:chgData name="Stack Simplify" userId="30f9c473cae68561" providerId="LiveId" clId="{DC827B05-11C0-2440-8382-553EBF7AC0D0}" dt="2021-03-15T00:44:50.056" v="11110" actId="207"/>
          <ac:spMkLst>
            <pc:docMk/>
            <pc:sldMk cId="145815970" sldId="1635"/>
            <ac:spMk id="21" creationId="{5BEF3082-BC29-AD4A-904B-48E712325247}"/>
          </ac:spMkLst>
        </pc:spChg>
        <pc:spChg chg="add mod">
          <ac:chgData name="Stack Simplify" userId="30f9c473cae68561" providerId="LiveId" clId="{DC827B05-11C0-2440-8382-553EBF7AC0D0}" dt="2021-03-15T00:44:50.056" v="11110" actId="207"/>
          <ac:spMkLst>
            <pc:docMk/>
            <pc:sldMk cId="145815970" sldId="1635"/>
            <ac:spMk id="22" creationId="{8974A8D1-F1ED-9D4B-96A4-86CEFA8300A1}"/>
          </ac:spMkLst>
        </pc:spChg>
        <pc:spChg chg="add mod">
          <ac:chgData name="Stack Simplify" userId="30f9c473cae68561" providerId="LiveId" clId="{DC827B05-11C0-2440-8382-553EBF7AC0D0}" dt="2021-03-15T00:44:50.056" v="11110" actId="207"/>
          <ac:spMkLst>
            <pc:docMk/>
            <pc:sldMk cId="145815970" sldId="1635"/>
            <ac:spMk id="23" creationId="{FFB5EA5F-375B-434D-B170-DF04BFC770C3}"/>
          </ac:spMkLst>
        </pc:spChg>
        <pc:spChg chg="add mod">
          <ac:chgData name="Stack Simplify" userId="30f9c473cae68561" providerId="LiveId" clId="{DC827B05-11C0-2440-8382-553EBF7AC0D0}" dt="2021-03-15T00:46:09.487" v="11128" actId="207"/>
          <ac:spMkLst>
            <pc:docMk/>
            <pc:sldMk cId="145815970" sldId="1635"/>
            <ac:spMk id="24" creationId="{8BCE733B-7213-544C-BA82-27B5B80C2932}"/>
          </ac:spMkLst>
        </pc:spChg>
        <pc:spChg chg="add mod">
          <ac:chgData name="Stack Simplify" userId="30f9c473cae68561" providerId="LiveId" clId="{DC827B05-11C0-2440-8382-553EBF7AC0D0}" dt="2021-03-15T00:46:09.487" v="11128" actId="207"/>
          <ac:spMkLst>
            <pc:docMk/>
            <pc:sldMk cId="145815970" sldId="1635"/>
            <ac:spMk id="25" creationId="{4E231999-F209-5D40-849A-082E2DE5E2DA}"/>
          </ac:spMkLst>
        </pc:spChg>
        <pc:spChg chg="add mod">
          <ac:chgData name="Stack Simplify" userId="30f9c473cae68561" providerId="LiveId" clId="{DC827B05-11C0-2440-8382-553EBF7AC0D0}" dt="2021-03-15T00:46:09.487" v="11128" actId="207"/>
          <ac:spMkLst>
            <pc:docMk/>
            <pc:sldMk cId="145815970" sldId="1635"/>
            <ac:spMk id="26" creationId="{3E81E316-E630-A747-8C2E-112AAFFB4DB0}"/>
          </ac:spMkLst>
        </pc:spChg>
        <pc:spChg chg="add mod">
          <ac:chgData name="Stack Simplify" userId="30f9c473cae68561" providerId="LiveId" clId="{DC827B05-11C0-2440-8382-553EBF7AC0D0}" dt="2021-03-15T00:46:09.487" v="11128" actId="207"/>
          <ac:spMkLst>
            <pc:docMk/>
            <pc:sldMk cId="145815970" sldId="1635"/>
            <ac:spMk id="27" creationId="{14A7E1A7-15E4-DE4C-B762-8E7A5D1323DF}"/>
          </ac:spMkLst>
        </pc:spChg>
        <pc:spChg chg="add mod">
          <ac:chgData name="Stack Simplify" userId="30f9c473cae68561" providerId="LiveId" clId="{DC827B05-11C0-2440-8382-553EBF7AC0D0}" dt="2021-03-15T01:01:02.720" v="11670" actId="207"/>
          <ac:spMkLst>
            <pc:docMk/>
            <pc:sldMk cId="145815970" sldId="1635"/>
            <ac:spMk id="28" creationId="{EF8EDEDB-5E01-9747-AAF8-F7CC47370452}"/>
          </ac:spMkLst>
        </pc:spChg>
        <pc:spChg chg="add mod">
          <ac:chgData name="Stack Simplify" userId="30f9c473cae68561" providerId="LiveId" clId="{DC827B05-11C0-2440-8382-553EBF7AC0D0}" dt="2021-03-15T01:01:02.720" v="11670" actId="207"/>
          <ac:spMkLst>
            <pc:docMk/>
            <pc:sldMk cId="145815970" sldId="1635"/>
            <ac:spMk id="29" creationId="{97EE2C90-8EB0-C840-8472-D704F520031E}"/>
          </ac:spMkLst>
        </pc:spChg>
        <pc:spChg chg="add mod">
          <ac:chgData name="Stack Simplify" userId="30f9c473cae68561" providerId="LiveId" clId="{DC827B05-11C0-2440-8382-553EBF7AC0D0}" dt="2021-03-15T01:01:02.720" v="11670" actId="207"/>
          <ac:spMkLst>
            <pc:docMk/>
            <pc:sldMk cId="145815970" sldId="1635"/>
            <ac:spMk id="30" creationId="{3134634C-33C7-C043-BCB3-B63F3543BFDD}"/>
          </ac:spMkLst>
        </pc:spChg>
        <pc:spChg chg="add mod">
          <ac:chgData name="Stack Simplify" userId="30f9c473cae68561" providerId="LiveId" clId="{DC827B05-11C0-2440-8382-553EBF7AC0D0}" dt="2021-03-15T01:01:02.720" v="11670" actId="207"/>
          <ac:spMkLst>
            <pc:docMk/>
            <pc:sldMk cId="145815970" sldId="1635"/>
            <ac:spMk id="31" creationId="{21F37F0F-5F59-5745-B0C4-6FDA1DA7F7F4}"/>
          </ac:spMkLst>
        </pc:spChg>
        <pc:spChg chg="add mod">
          <ac:chgData name="Stack Simplify" userId="30f9c473cae68561" providerId="LiveId" clId="{DC827B05-11C0-2440-8382-553EBF7AC0D0}" dt="2021-03-15T01:01:02.720" v="11670" actId="207"/>
          <ac:spMkLst>
            <pc:docMk/>
            <pc:sldMk cId="145815970" sldId="1635"/>
            <ac:spMk id="32" creationId="{F234FBFA-AD1C-7C4B-B066-1B16A0604644}"/>
          </ac:spMkLst>
        </pc:spChg>
        <pc:spChg chg="add mod">
          <ac:chgData name="Stack Simplify" userId="30f9c473cae68561" providerId="LiveId" clId="{DC827B05-11C0-2440-8382-553EBF7AC0D0}" dt="2021-03-15T01:00:20.359" v="11667" actId="207"/>
          <ac:spMkLst>
            <pc:docMk/>
            <pc:sldMk cId="145815970" sldId="1635"/>
            <ac:spMk id="33" creationId="{C09FA951-5E4D-3D40-A79B-4E3BC882A6BD}"/>
          </ac:spMkLst>
        </pc:spChg>
        <pc:spChg chg="add del mod">
          <ac:chgData name="Stack Simplify" userId="30f9c473cae68561" providerId="LiveId" clId="{DC827B05-11C0-2440-8382-553EBF7AC0D0}" dt="2021-03-15T00:48:55.415" v="11190"/>
          <ac:spMkLst>
            <pc:docMk/>
            <pc:sldMk cId="145815970" sldId="1635"/>
            <ac:spMk id="34" creationId="{C3E155A5-BE1F-5D41-B8E2-4C7CA83C6820}"/>
          </ac:spMkLst>
        </pc:spChg>
        <pc:spChg chg="add del mod">
          <ac:chgData name="Stack Simplify" userId="30f9c473cae68561" providerId="LiveId" clId="{DC827B05-11C0-2440-8382-553EBF7AC0D0}" dt="2021-03-15T00:48:55.415" v="11190"/>
          <ac:spMkLst>
            <pc:docMk/>
            <pc:sldMk cId="145815970" sldId="1635"/>
            <ac:spMk id="35" creationId="{27238541-18B2-B44D-A06E-1A010A1BB1E6}"/>
          </ac:spMkLst>
        </pc:spChg>
        <pc:spChg chg="add del mod">
          <ac:chgData name="Stack Simplify" userId="30f9c473cae68561" providerId="LiveId" clId="{DC827B05-11C0-2440-8382-553EBF7AC0D0}" dt="2021-03-15T00:48:55.415" v="11190"/>
          <ac:spMkLst>
            <pc:docMk/>
            <pc:sldMk cId="145815970" sldId="1635"/>
            <ac:spMk id="36" creationId="{DBB4FDC3-37A4-0C4B-9C25-C253DC1E2C5C}"/>
          </ac:spMkLst>
        </pc:spChg>
        <pc:spChg chg="add del mod">
          <ac:chgData name="Stack Simplify" userId="30f9c473cae68561" providerId="LiveId" clId="{DC827B05-11C0-2440-8382-553EBF7AC0D0}" dt="2021-03-15T00:48:55.415" v="11190"/>
          <ac:spMkLst>
            <pc:docMk/>
            <pc:sldMk cId="145815970" sldId="1635"/>
            <ac:spMk id="37" creationId="{7889D302-AF9C-054D-869C-BE9205E1F6B6}"/>
          </ac:spMkLst>
        </pc:spChg>
        <pc:spChg chg="add del mod">
          <ac:chgData name="Stack Simplify" userId="30f9c473cae68561" providerId="LiveId" clId="{DC827B05-11C0-2440-8382-553EBF7AC0D0}" dt="2021-03-15T00:48:55.415" v="11190"/>
          <ac:spMkLst>
            <pc:docMk/>
            <pc:sldMk cId="145815970" sldId="1635"/>
            <ac:spMk id="38" creationId="{D45F04E9-FCBD-7A42-A460-6B0A9AC54424}"/>
          </ac:spMkLst>
        </pc:spChg>
        <pc:picChg chg="add mod">
          <ac:chgData name="Stack Simplify" userId="30f9c473cae68561" providerId="LiveId" clId="{DC827B05-11C0-2440-8382-553EBF7AC0D0}" dt="2021-03-15T00:44:11.914" v="11085" actId="207"/>
          <ac:picMkLst>
            <pc:docMk/>
            <pc:sldMk cId="145815970" sldId="1635"/>
            <ac:picMk id="11" creationId="{7CABDFCE-7CEC-F345-B568-7BAD4CA31AF1}"/>
          </ac:picMkLst>
        </pc:picChg>
        <pc:picChg chg="add mod">
          <ac:chgData name="Stack Simplify" userId="30f9c473cae68561" providerId="LiveId" clId="{DC827B05-11C0-2440-8382-553EBF7AC0D0}" dt="2021-03-15T00:44:11.914" v="11085" actId="207"/>
          <ac:picMkLst>
            <pc:docMk/>
            <pc:sldMk cId="145815970" sldId="1635"/>
            <ac:picMk id="12" creationId="{BC732931-7742-5242-B56C-5ACC2D9BABF8}"/>
          </ac:picMkLst>
        </pc:picChg>
        <pc:picChg chg="add mod">
          <ac:chgData name="Stack Simplify" userId="30f9c473cae68561" providerId="LiveId" clId="{DC827B05-11C0-2440-8382-553EBF7AC0D0}" dt="2021-03-15T00:44:43.502" v="11109" actId="207"/>
          <ac:picMkLst>
            <pc:docMk/>
            <pc:sldMk cId="145815970" sldId="1635"/>
            <ac:picMk id="13" creationId="{F78CAFA9-D52D-E64C-AC83-1E3AE2C8A611}"/>
          </ac:picMkLst>
        </pc:picChg>
        <pc:picChg chg="add mod">
          <ac:chgData name="Stack Simplify" userId="30f9c473cae68561" providerId="LiveId" clId="{DC827B05-11C0-2440-8382-553EBF7AC0D0}" dt="2021-03-15T00:44:43.502" v="11109" actId="207"/>
          <ac:picMkLst>
            <pc:docMk/>
            <pc:sldMk cId="145815970" sldId="1635"/>
            <ac:picMk id="14" creationId="{3BA4DF1F-20BF-BC4F-AF37-6718D4DD5544}"/>
          </ac:picMkLst>
        </pc:picChg>
        <pc:picChg chg="add mod">
          <ac:chgData name="Stack Simplify" userId="30f9c473cae68561" providerId="LiveId" clId="{DC827B05-11C0-2440-8382-553EBF7AC0D0}" dt="2021-03-15T00:44:43.502" v="11109" actId="207"/>
          <ac:picMkLst>
            <pc:docMk/>
            <pc:sldMk cId="145815970" sldId="1635"/>
            <ac:picMk id="15" creationId="{ABB4FDBF-AC82-3842-BC65-3C65732A597A}"/>
          </ac:picMkLst>
        </pc:picChg>
        <pc:cxnChg chg="add mod">
          <ac:chgData name="Stack Simplify" userId="30f9c473cae68561" providerId="LiveId" clId="{DC827B05-11C0-2440-8382-553EBF7AC0D0}" dt="2021-03-15T00:44:38.452" v="11108" actId="692"/>
          <ac:cxnSpMkLst>
            <pc:docMk/>
            <pc:sldMk cId="145815970" sldId="1635"/>
            <ac:cxnSpMk id="19" creationId="{33C06C13-AC2D-6841-B2FA-6705FEDAA9D0}"/>
          </ac:cxnSpMkLst>
        </pc:cxnChg>
      </pc:sldChg>
      <pc:sldChg chg="modSp add mod modAnim">
        <pc:chgData name="Stack Simplify" userId="30f9c473cae68561" providerId="LiveId" clId="{DC827B05-11C0-2440-8382-553EBF7AC0D0}" dt="2021-03-15T02:19:30.420" v="12463"/>
        <pc:sldMkLst>
          <pc:docMk/>
          <pc:sldMk cId="2188362722" sldId="1636"/>
        </pc:sldMkLst>
        <pc:spChg chg="mod">
          <ac:chgData name="Stack Simplify" userId="30f9c473cae68561" providerId="LiveId" clId="{DC827B05-11C0-2440-8382-553EBF7AC0D0}" dt="2021-03-15T00:49:45.633" v="11210" actId="207"/>
          <ac:spMkLst>
            <pc:docMk/>
            <pc:sldMk cId="2188362722" sldId="1636"/>
            <ac:spMk id="20" creationId="{72F2D000-365A-8148-BE40-35BD6BE1C56A}"/>
          </ac:spMkLst>
        </pc:spChg>
        <pc:spChg chg="mod">
          <ac:chgData name="Stack Simplify" userId="30f9c473cae68561" providerId="LiveId" clId="{DC827B05-11C0-2440-8382-553EBF7AC0D0}" dt="2021-03-15T00:50:48.508" v="11248" actId="207"/>
          <ac:spMkLst>
            <pc:docMk/>
            <pc:sldMk cId="2188362722" sldId="1636"/>
            <ac:spMk id="28" creationId="{EF8EDEDB-5E01-9747-AAF8-F7CC47370452}"/>
          </ac:spMkLst>
        </pc:spChg>
        <pc:spChg chg="mod">
          <ac:chgData name="Stack Simplify" userId="30f9c473cae68561" providerId="LiveId" clId="{DC827B05-11C0-2440-8382-553EBF7AC0D0}" dt="2021-03-15T00:50:48.508" v="11248" actId="207"/>
          <ac:spMkLst>
            <pc:docMk/>
            <pc:sldMk cId="2188362722" sldId="1636"/>
            <ac:spMk id="29" creationId="{97EE2C90-8EB0-C840-8472-D704F520031E}"/>
          </ac:spMkLst>
        </pc:spChg>
        <pc:spChg chg="mod">
          <ac:chgData name="Stack Simplify" userId="30f9c473cae68561" providerId="LiveId" clId="{DC827B05-11C0-2440-8382-553EBF7AC0D0}" dt="2021-03-15T00:50:48.508" v="11248" actId="207"/>
          <ac:spMkLst>
            <pc:docMk/>
            <pc:sldMk cId="2188362722" sldId="1636"/>
            <ac:spMk id="30" creationId="{3134634C-33C7-C043-BCB3-B63F3543BFDD}"/>
          </ac:spMkLst>
        </pc:spChg>
        <pc:spChg chg="mod">
          <ac:chgData name="Stack Simplify" userId="30f9c473cae68561" providerId="LiveId" clId="{DC827B05-11C0-2440-8382-553EBF7AC0D0}" dt="2021-03-15T00:50:48.508" v="11248" actId="207"/>
          <ac:spMkLst>
            <pc:docMk/>
            <pc:sldMk cId="2188362722" sldId="1636"/>
            <ac:spMk id="31" creationId="{21F37F0F-5F59-5745-B0C4-6FDA1DA7F7F4}"/>
          </ac:spMkLst>
        </pc:spChg>
        <pc:spChg chg="mod">
          <ac:chgData name="Stack Simplify" userId="30f9c473cae68561" providerId="LiveId" clId="{DC827B05-11C0-2440-8382-553EBF7AC0D0}" dt="2021-03-15T00:50:48.508" v="11248" actId="207"/>
          <ac:spMkLst>
            <pc:docMk/>
            <pc:sldMk cId="2188362722" sldId="1636"/>
            <ac:spMk id="32" creationId="{F234FBFA-AD1C-7C4B-B066-1B16A0604644}"/>
          </ac:spMkLst>
        </pc:spChg>
        <pc:spChg chg="mod">
          <ac:chgData name="Stack Simplify" userId="30f9c473cae68561" providerId="LiveId" clId="{DC827B05-11C0-2440-8382-553EBF7AC0D0}" dt="2021-03-15T01:00:13.470" v="11666" actId="14100"/>
          <ac:spMkLst>
            <pc:docMk/>
            <pc:sldMk cId="2188362722" sldId="1636"/>
            <ac:spMk id="33" creationId="{C09FA951-5E4D-3D40-A79B-4E3BC882A6BD}"/>
          </ac:spMkLst>
        </pc:spChg>
      </pc:sldChg>
      <pc:sldChg chg="addSp delSp modSp add mod ord modAnim">
        <pc:chgData name="Stack Simplify" userId="30f9c473cae68561" providerId="LiveId" clId="{DC827B05-11C0-2440-8382-553EBF7AC0D0}" dt="2021-03-15T02:19:54.830" v="12464"/>
        <pc:sldMkLst>
          <pc:docMk/>
          <pc:sldMk cId="387227902" sldId="1637"/>
        </pc:sldMkLst>
        <pc:spChg chg="mod">
          <ac:chgData name="Stack Simplify" userId="30f9c473cae68561" providerId="LiveId" clId="{DC827B05-11C0-2440-8382-553EBF7AC0D0}" dt="2021-03-15T00:52:46.596" v="11332" actId="1076"/>
          <ac:spMkLst>
            <pc:docMk/>
            <pc:sldMk cId="387227902" sldId="1637"/>
            <ac:spMk id="4" creationId="{9620E105-1E5C-1545-9E21-75F2F7F0D01C}"/>
          </ac:spMkLst>
        </pc:spChg>
        <pc:spChg chg="mod">
          <ac:chgData name="Stack Simplify" userId="30f9c473cae68561" providerId="LiveId" clId="{DC827B05-11C0-2440-8382-553EBF7AC0D0}" dt="2021-03-15T00:52:40.437" v="11331" actId="1035"/>
          <ac:spMkLst>
            <pc:docMk/>
            <pc:sldMk cId="387227902" sldId="1637"/>
            <ac:spMk id="5" creationId="{F8017ABD-76CA-A149-8807-32B24CBFAA7A}"/>
          </ac:spMkLst>
        </pc:spChg>
        <pc:spChg chg="mod">
          <ac:chgData name="Stack Simplify" userId="30f9c473cae68561" providerId="LiveId" clId="{DC827B05-11C0-2440-8382-553EBF7AC0D0}" dt="2021-03-15T00:52:40.437" v="11331" actId="1035"/>
          <ac:spMkLst>
            <pc:docMk/>
            <pc:sldMk cId="387227902" sldId="1637"/>
            <ac:spMk id="6" creationId="{26B6A081-A945-7C4D-B6A0-4B7D63282F88}"/>
          </ac:spMkLst>
        </pc:spChg>
        <pc:spChg chg="mod">
          <ac:chgData name="Stack Simplify" userId="30f9c473cae68561" providerId="LiveId" clId="{DC827B05-11C0-2440-8382-553EBF7AC0D0}" dt="2021-03-15T00:52:40.437" v="11331" actId="1035"/>
          <ac:spMkLst>
            <pc:docMk/>
            <pc:sldMk cId="387227902" sldId="1637"/>
            <ac:spMk id="7" creationId="{8EC04835-D036-DA4D-8CD0-3F85B38D8B9F}"/>
          </ac:spMkLst>
        </pc:spChg>
        <pc:spChg chg="mod">
          <ac:chgData name="Stack Simplify" userId="30f9c473cae68561" providerId="LiveId" clId="{DC827B05-11C0-2440-8382-553EBF7AC0D0}" dt="2021-03-15T00:52:40.437" v="11331" actId="1035"/>
          <ac:spMkLst>
            <pc:docMk/>
            <pc:sldMk cId="387227902" sldId="1637"/>
            <ac:spMk id="8" creationId="{7F1CD807-FBF5-FD49-8E83-81DA4A1B6A99}"/>
          </ac:spMkLst>
        </pc:spChg>
        <pc:spChg chg="mod">
          <ac:chgData name="Stack Simplify" userId="30f9c473cae68561" providerId="LiveId" clId="{DC827B05-11C0-2440-8382-553EBF7AC0D0}" dt="2021-03-15T00:52:40.437" v="11331" actId="1035"/>
          <ac:spMkLst>
            <pc:docMk/>
            <pc:sldMk cId="387227902" sldId="1637"/>
            <ac:spMk id="9" creationId="{7ADFDEE5-EBA4-DB4F-9BDD-B92A7C642204}"/>
          </ac:spMkLst>
        </pc:spChg>
        <pc:spChg chg="mod">
          <ac:chgData name="Stack Simplify" userId="30f9c473cae68561" providerId="LiveId" clId="{DC827B05-11C0-2440-8382-553EBF7AC0D0}" dt="2021-03-15T00:53:35.461" v="11346" actId="1076"/>
          <ac:spMkLst>
            <pc:docMk/>
            <pc:sldMk cId="387227902" sldId="1637"/>
            <ac:spMk id="16" creationId="{A29BC624-7821-5348-8E94-9A284AA4ED1B}"/>
          </ac:spMkLst>
        </pc:spChg>
        <pc:spChg chg="mod">
          <ac:chgData name="Stack Simplify" userId="30f9c473cae68561" providerId="LiveId" clId="{DC827B05-11C0-2440-8382-553EBF7AC0D0}" dt="2021-03-15T00:52:40.437" v="11331" actId="1035"/>
          <ac:spMkLst>
            <pc:docMk/>
            <pc:sldMk cId="387227902" sldId="1637"/>
            <ac:spMk id="17" creationId="{0017F75D-332D-E045-BC72-D1DAF5A14CE0}"/>
          </ac:spMkLst>
        </pc:spChg>
        <pc:spChg chg="mod">
          <ac:chgData name="Stack Simplify" userId="30f9c473cae68561" providerId="LiveId" clId="{DC827B05-11C0-2440-8382-553EBF7AC0D0}" dt="2021-03-15T00:52:40.437" v="11331" actId="1035"/>
          <ac:spMkLst>
            <pc:docMk/>
            <pc:sldMk cId="387227902" sldId="1637"/>
            <ac:spMk id="20" creationId="{72F2D000-365A-8148-BE40-35BD6BE1C56A}"/>
          </ac:spMkLst>
        </pc:spChg>
        <pc:spChg chg="mod">
          <ac:chgData name="Stack Simplify" userId="30f9c473cae68561" providerId="LiveId" clId="{DC827B05-11C0-2440-8382-553EBF7AC0D0}" dt="2021-03-15T00:52:40.437" v="11331" actId="1035"/>
          <ac:spMkLst>
            <pc:docMk/>
            <pc:sldMk cId="387227902" sldId="1637"/>
            <ac:spMk id="21" creationId="{5BEF3082-BC29-AD4A-904B-48E712325247}"/>
          </ac:spMkLst>
        </pc:spChg>
        <pc:spChg chg="mod">
          <ac:chgData name="Stack Simplify" userId="30f9c473cae68561" providerId="LiveId" clId="{DC827B05-11C0-2440-8382-553EBF7AC0D0}" dt="2021-03-15T00:52:40.437" v="11331" actId="1035"/>
          <ac:spMkLst>
            <pc:docMk/>
            <pc:sldMk cId="387227902" sldId="1637"/>
            <ac:spMk id="22" creationId="{8974A8D1-F1ED-9D4B-96A4-86CEFA8300A1}"/>
          </ac:spMkLst>
        </pc:spChg>
        <pc:spChg chg="mod">
          <ac:chgData name="Stack Simplify" userId="30f9c473cae68561" providerId="LiveId" clId="{DC827B05-11C0-2440-8382-553EBF7AC0D0}" dt="2021-03-15T00:52:40.437" v="11331" actId="1035"/>
          <ac:spMkLst>
            <pc:docMk/>
            <pc:sldMk cId="387227902" sldId="1637"/>
            <ac:spMk id="23" creationId="{FFB5EA5F-375B-434D-B170-DF04BFC770C3}"/>
          </ac:spMkLst>
        </pc:spChg>
        <pc:spChg chg="mod">
          <ac:chgData name="Stack Simplify" userId="30f9c473cae68561" providerId="LiveId" clId="{DC827B05-11C0-2440-8382-553EBF7AC0D0}" dt="2021-03-15T00:52:40.437" v="11331" actId="1035"/>
          <ac:spMkLst>
            <pc:docMk/>
            <pc:sldMk cId="387227902" sldId="1637"/>
            <ac:spMk id="24" creationId="{8BCE733B-7213-544C-BA82-27B5B80C2932}"/>
          </ac:spMkLst>
        </pc:spChg>
        <pc:spChg chg="mod">
          <ac:chgData name="Stack Simplify" userId="30f9c473cae68561" providerId="LiveId" clId="{DC827B05-11C0-2440-8382-553EBF7AC0D0}" dt="2021-03-15T00:52:40.437" v="11331" actId="1035"/>
          <ac:spMkLst>
            <pc:docMk/>
            <pc:sldMk cId="387227902" sldId="1637"/>
            <ac:spMk id="25" creationId="{4E231999-F209-5D40-849A-082E2DE5E2DA}"/>
          </ac:spMkLst>
        </pc:spChg>
        <pc:spChg chg="mod">
          <ac:chgData name="Stack Simplify" userId="30f9c473cae68561" providerId="LiveId" clId="{DC827B05-11C0-2440-8382-553EBF7AC0D0}" dt="2021-03-15T00:52:40.437" v="11331" actId="1035"/>
          <ac:spMkLst>
            <pc:docMk/>
            <pc:sldMk cId="387227902" sldId="1637"/>
            <ac:spMk id="26" creationId="{3E81E316-E630-A747-8C2E-112AAFFB4DB0}"/>
          </ac:spMkLst>
        </pc:spChg>
        <pc:spChg chg="mod">
          <ac:chgData name="Stack Simplify" userId="30f9c473cae68561" providerId="LiveId" clId="{DC827B05-11C0-2440-8382-553EBF7AC0D0}" dt="2021-03-15T00:52:40.437" v="11331" actId="1035"/>
          <ac:spMkLst>
            <pc:docMk/>
            <pc:sldMk cId="387227902" sldId="1637"/>
            <ac:spMk id="27" creationId="{14A7E1A7-15E4-DE4C-B762-8E7A5D1323DF}"/>
          </ac:spMkLst>
        </pc:spChg>
        <pc:spChg chg="del">
          <ac:chgData name="Stack Simplify" userId="30f9c473cae68561" providerId="LiveId" clId="{DC827B05-11C0-2440-8382-553EBF7AC0D0}" dt="2021-03-15T00:52:05.415" v="11284" actId="478"/>
          <ac:spMkLst>
            <pc:docMk/>
            <pc:sldMk cId="387227902" sldId="1637"/>
            <ac:spMk id="28" creationId="{EF8EDEDB-5E01-9747-AAF8-F7CC47370452}"/>
          </ac:spMkLst>
        </pc:spChg>
        <pc:spChg chg="del">
          <ac:chgData name="Stack Simplify" userId="30f9c473cae68561" providerId="LiveId" clId="{DC827B05-11C0-2440-8382-553EBF7AC0D0}" dt="2021-03-15T00:52:05.415" v="11284" actId="478"/>
          <ac:spMkLst>
            <pc:docMk/>
            <pc:sldMk cId="387227902" sldId="1637"/>
            <ac:spMk id="29" creationId="{97EE2C90-8EB0-C840-8472-D704F520031E}"/>
          </ac:spMkLst>
        </pc:spChg>
        <pc:spChg chg="del">
          <ac:chgData name="Stack Simplify" userId="30f9c473cae68561" providerId="LiveId" clId="{DC827B05-11C0-2440-8382-553EBF7AC0D0}" dt="2021-03-15T00:52:05.415" v="11284" actId="478"/>
          <ac:spMkLst>
            <pc:docMk/>
            <pc:sldMk cId="387227902" sldId="1637"/>
            <ac:spMk id="30" creationId="{3134634C-33C7-C043-BCB3-B63F3543BFDD}"/>
          </ac:spMkLst>
        </pc:spChg>
        <pc:spChg chg="del">
          <ac:chgData name="Stack Simplify" userId="30f9c473cae68561" providerId="LiveId" clId="{DC827B05-11C0-2440-8382-553EBF7AC0D0}" dt="2021-03-15T00:52:05.415" v="11284" actId="478"/>
          <ac:spMkLst>
            <pc:docMk/>
            <pc:sldMk cId="387227902" sldId="1637"/>
            <ac:spMk id="31" creationId="{21F37F0F-5F59-5745-B0C4-6FDA1DA7F7F4}"/>
          </ac:spMkLst>
        </pc:spChg>
        <pc:spChg chg="del">
          <ac:chgData name="Stack Simplify" userId="30f9c473cae68561" providerId="LiveId" clId="{DC827B05-11C0-2440-8382-553EBF7AC0D0}" dt="2021-03-15T00:52:05.415" v="11284" actId="478"/>
          <ac:spMkLst>
            <pc:docMk/>
            <pc:sldMk cId="387227902" sldId="1637"/>
            <ac:spMk id="32" creationId="{F234FBFA-AD1C-7C4B-B066-1B16A0604644}"/>
          </ac:spMkLst>
        </pc:spChg>
        <pc:spChg chg="mod">
          <ac:chgData name="Stack Simplify" userId="30f9c473cae68561" providerId="LiveId" clId="{DC827B05-11C0-2440-8382-553EBF7AC0D0}" dt="2021-03-15T01:00:05.849" v="11665" actId="207"/>
          <ac:spMkLst>
            <pc:docMk/>
            <pc:sldMk cId="387227902" sldId="1637"/>
            <ac:spMk id="33" creationId="{C09FA951-5E4D-3D40-A79B-4E3BC882A6BD}"/>
          </ac:spMkLst>
        </pc:spChg>
        <pc:spChg chg="add mod">
          <ac:chgData name="Stack Simplify" userId="30f9c473cae68561" providerId="LiveId" clId="{DC827B05-11C0-2440-8382-553EBF7AC0D0}" dt="2021-03-15T00:52:40.437" v="11331" actId="1035"/>
          <ac:spMkLst>
            <pc:docMk/>
            <pc:sldMk cId="387227902" sldId="1637"/>
            <ac:spMk id="34" creationId="{E4997C33-5841-B844-AD7F-F030B9F3D8CE}"/>
          </ac:spMkLst>
        </pc:spChg>
        <pc:spChg chg="add mod">
          <ac:chgData name="Stack Simplify" userId="30f9c473cae68561" providerId="LiveId" clId="{DC827B05-11C0-2440-8382-553EBF7AC0D0}" dt="2021-03-15T00:52:40.437" v="11331" actId="1035"/>
          <ac:spMkLst>
            <pc:docMk/>
            <pc:sldMk cId="387227902" sldId="1637"/>
            <ac:spMk id="35" creationId="{66943FF8-96A0-5F42-81D2-FBEA66BED0AC}"/>
          </ac:spMkLst>
        </pc:spChg>
        <pc:spChg chg="add mod">
          <ac:chgData name="Stack Simplify" userId="30f9c473cae68561" providerId="LiveId" clId="{DC827B05-11C0-2440-8382-553EBF7AC0D0}" dt="2021-03-15T00:52:40.437" v="11331" actId="1035"/>
          <ac:spMkLst>
            <pc:docMk/>
            <pc:sldMk cId="387227902" sldId="1637"/>
            <ac:spMk id="36" creationId="{7BC0EED4-8D45-EF4B-9001-363673ECD409}"/>
          </ac:spMkLst>
        </pc:spChg>
        <pc:spChg chg="add mod">
          <ac:chgData name="Stack Simplify" userId="30f9c473cae68561" providerId="LiveId" clId="{DC827B05-11C0-2440-8382-553EBF7AC0D0}" dt="2021-03-15T00:52:40.437" v="11331" actId="1035"/>
          <ac:spMkLst>
            <pc:docMk/>
            <pc:sldMk cId="387227902" sldId="1637"/>
            <ac:spMk id="37" creationId="{DCF2E9D8-B880-F141-B0D0-8AC9F2024405}"/>
          </ac:spMkLst>
        </pc:spChg>
        <pc:spChg chg="add mod">
          <ac:chgData name="Stack Simplify" userId="30f9c473cae68561" providerId="LiveId" clId="{DC827B05-11C0-2440-8382-553EBF7AC0D0}" dt="2021-03-15T00:52:40.437" v="11331" actId="1035"/>
          <ac:spMkLst>
            <pc:docMk/>
            <pc:sldMk cId="387227902" sldId="1637"/>
            <ac:spMk id="38" creationId="{287921D7-ACFF-204E-B6CD-9CFB7DB0E58E}"/>
          </ac:spMkLst>
        </pc:spChg>
        <pc:spChg chg="add mod">
          <ac:chgData name="Stack Simplify" userId="30f9c473cae68561" providerId="LiveId" clId="{DC827B05-11C0-2440-8382-553EBF7AC0D0}" dt="2021-03-15T00:52:40.437" v="11331" actId="1035"/>
          <ac:spMkLst>
            <pc:docMk/>
            <pc:sldMk cId="387227902" sldId="1637"/>
            <ac:spMk id="39" creationId="{E8912CDB-E683-A24E-8B9F-F898740C0E54}"/>
          </ac:spMkLst>
        </pc:spChg>
        <pc:spChg chg="add mod">
          <ac:chgData name="Stack Simplify" userId="30f9c473cae68561" providerId="LiveId" clId="{DC827B05-11C0-2440-8382-553EBF7AC0D0}" dt="2021-03-15T00:52:40.437" v="11331" actId="1035"/>
          <ac:spMkLst>
            <pc:docMk/>
            <pc:sldMk cId="387227902" sldId="1637"/>
            <ac:spMk id="40" creationId="{74D51FA5-FCE0-7B4E-9B4D-3D2313A30814}"/>
          </ac:spMkLst>
        </pc:spChg>
        <pc:spChg chg="add mod">
          <ac:chgData name="Stack Simplify" userId="30f9c473cae68561" providerId="LiveId" clId="{DC827B05-11C0-2440-8382-553EBF7AC0D0}" dt="2021-03-15T00:52:40.437" v="11331" actId="1035"/>
          <ac:spMkLst>
            <pc:docMk/>
            <pc:sldMk cId="387227902" sldId="1637"/>
            <ac:spMk id="41" creationId="{EC158E99-9783-DE44-9C13-8AB30281EBF5}"/>
          </ac:spMkLst>
        </pc:spChg>
        <pc:spChg chg="add mod">
          <ac:chgData name="Stack Simplify" userId="30f9c473cae68561" providerId="LiveId" clId="{DC827B05-11C0-2440-8382-553EBF7AC0D0}" dt="2021-03-15T00:52:40.437" v="11331" actId="1035"/>
          <ac:spMkLst>
            <pc:docMk/>
            <pc:sldMk cId="387227902" sldId="1637"/>
            <ac:spMk id="42" creationId="{195B2D1A-13B3-684D-ACF7-F856B28D932D}"/>
          </ac:spMkLst>
        </pc:spChg>
        <pc:spChg chg="add mod">
          <ac:chgData name="Stack Simplify" userId="30f9c473cae68561" providerId="LiveId" clId="{DC827B05-11C0-2440-8382-553EBF7AC0D0}" dt="2021-03-15T00:53:29.595" v="11344" actId="1076"/>
          <ac:spMkLst>
            <pc:docMk/>
            <pc:sldMk cId="387227902" sldId="1637"/>
            <ac:spMk id="50" creationId="{428B2BCC-AC40-F047-AC48-4106331905F9}"/>
          </ac:spMkLst>
        </pc:spChg>
        <pc:spChg chg="add mod">
          <ac:chgData name="Stack Simplify" userId="30f9c473cae68561" providerId="LiveId" clId="{DC827B05-11C0-2440-8382-553EBF7AC0D0}" dt="2021-03-15T00:54:46.967" v="11371" actId="207"/>
          <ac:spMkLst>
            <pc:docMk/>
            <pc:sldMk cId="387227902" sldId="1637"/>
            <ac:spMk id="51" creationId="{2AA36BA3-EB24-2146-954C-12C5CE023061}"/>
          </ac:spMkLst>
        </pc:spChg>
        <pc:spChg chg="add mod">
          <ac:chgData name="Stack Simplify" userId="30f9c473cae68561" providerId="LiveId" clId="{DC827B05-11C0-2440-8382-553EBF7AC0D0}" dt="2021-03-15T00:54:46.967" v="11371" actId="207"/>
          <ac:spMkLst>
            <pc:docMk/>
            <pc:sldMk cId="387227902" sldId="1637"/>
            <ac:spMk id="52" creationId="{FB7A222A-202D-974F-83ED-AC8EDEC304A3}"/>
          </ac:spMkLst>
        </pc:spChg>
        <pc:spChg chg="add mod">
          <ac:chgData name="Stack Simplify" userId="30f9c473cae68561" providerId="LiveId" clId="{DC827B05-11C0-2440-8382-553EBF7AC0D0}" dt="2021-03-15T00:55:03.317" v="11373" actId="207"/>
          <ac:spMkLst>
            <pc:docMk/>
            <pc:sldMk cId="387227902" sldId="1637"/>
            <ac:spMk id="53" creationId="{4995F4E1-6882-7042-884D-E2E3455E77B2}"/>
          </ac:spMkLst>
        </pc:spChg>
        <pc:spChg chg="add mod">
          <ac:chgData name="Stack Simplify" userId="30f9c473cae68561" providerId="LiveId" clId="{DC827B05-11C0-2440-8382-553EBF7AC0D0}" dt="2021-03-15T00:55:03.317" v="11373" actId="207"/>
          <ac:spMkLst>
            <pc:docMk/>
            <pc:sldMk cId="387227902" sldId="1637"/>
            <ac:spMk id="54" creationId="{5CD5810B-0487-3C41-A7FB-C3C70635CED5}"/>
          </ac:spMkLst>
        </pc:spChg>
        <pc:spChg chg="add mod">
          <ac:chgData name="Stack Simplify" userId="30f9c473cae68561" providerId="LiveId" clId="{DC827B05-11C0-2440-8382-553EBF7AC0D0}" dt="2021-03-15T00:55:03.317" v="11373" actId="207"/>
          <ac:spMkLst>
            <pc:docMk/>
            <pc:sldMk cId="387227902" sldId="1637"/>
            <ac:spMk id="55" creationId="{FB2A6CE9-49D0-DE46-88D0-D09703AA1B22}"/>
          </ac:spMkLst>
        </pc:spChg>
        <pc:picChg chg="mod">
          <ac:chgData name="Stack Simplify" userId="30f9c473cae68561" providerId="LiveId" clId="{DC827B05-11C0-2440-8382-553EBF7AC0D0}" dt="2021-03-15T00:53:13.728" v="11340" actId="1076"/>
          <ac:picMkLst>
            <pc:docMk/>
            <pc:sldMk cId="387227902" sldId="1637"/>
            <ac:picMk id="11" creationId="{7CABDFCE-7CEC-F345-B568-7BAD4CA31AF1}"/>
          </ac:picMkLst>
        </pc:picChg>
        <pc:picChg chg="mod">
          <ac:chgData name="Stack Simplify" userId="30f9c473cae68561" providerId="LiveId" clId="{DC827B05-11C0-2440-8382-553EBF7AC0D0}" dt="2021-03-15T00:52:40.437" v="11331" actId="1035"/>
          <ac:picMkLst>
            <pc:docMk/>
            <pc:sldMk cId="387227902" sldId="1637"/>
            <ac:picMk id="12" creationId="{BC732931-7742-5242-B56C-5ACC2D9BABF8}"/>
          </ac:picMkLst>
        </pc:picChg>
        <pc:picChg chg="mod">
          <ac:chgData name="Stack Simplify" userId="30f9c473cae68561" providerId="LiveId" clId="{DC827B05-11C0-2440-8382-553EBF7AC0D0}" dt="2021-03-15T00:52:40.437" v="11331" actId="1035"/>
          <ac:picMkLst>
            <pc:docMk/>
            <pc:sldMk cId="387227902" sldId="1637"/>
            <ac:picMk id="13" creationId="{F78CAFA9-D52D-E64C-AC83-1E3AE2C8A611}"/>
          </ac:picMkLst>
        </pc:picChg>
        <pc:picChg chg="mod">
          <ac:chgData name="Stack Simplify" userId="30f9c473cae68561" providerId="LiveId" clId="{DC827B05-11C0-2440-8382-553EBF7AC0D0}" dt="2021-03-15T00:52:40.437" v="11331" actId="1035"/>
          <ac:picMkLst>
            <pc:docMk/>
            <pc:sldMk cId="387227902" sldId="1637"/>
            <ac:picMk id="14" creationId="{3BA4DF1F-20BF-BC4F-AF37-6718D4DD5544}"/>
          </ac:picMkLst>
        </pc:picChg>
        <pc:picChg chg="mod">
          <ac:chgData name="Stack Simplify" userId="30f9c473cae68561" providerId="LiveId" clId="{DC827B05-11C0-2440-8382-553EBF7AC0D0}" dt="2021-03-15T00:52:40.437" v="11331" actId="1035"/>
          <ac:picMkLst>
            <pc:docMk/>
            <pc:sldMk cId="387227902" sldId="1637"/>
            <ac:picMk id="15" creationId="{ABB4FDBF-AC82-3842-BC65-3C65732A597A}"/>
          </ac:picMkLst>
        </pc:picChg>
        <pc:picChg chg="add del mod">
          <ac:chgData name="Stack Simplify" userId="30f9c473cae68561" providerId="LiveId" clId="{DC827B05-11C0-2440-8382-553EBF7AC0D0}" dt="2021-03-15T00:53:15.813" v="11342" actId="478"/>
          <ac:picMkLst>
            <pc:docMk/>
            <pc:sldMk cId="387227902" sldId="1637"/>
            <ac:picMk id="43" creationId="{F89DC6EC-BC47-2548-96C9-2013866F4711}"/>
          </ac:picMkLst>
        </pc:picChg>
        <pc:picChg chg="add mod">
          <ac:chgData name="Stack Simplify" userId="30f9c473cae68561" providerId="LiveId" clId="{DC827B05-11C0-2440-8382-553EBF7AC0D0}" dt="2021-03-15T00:54:37.198" v="11370" actId="207"/>
          <ac:picMkLst>
            <pc:docMk/>
            <pc:sldMk cId="387227902" sldId="1637"/>
            <ac:picMk id="44" creationId="{E89B4087-F1F4-8149-8C64-D32857BEF1F1}"/>
          </ac:picMkLst>
        </pc:picChg>
        <pc:picChg chg="add mod">
          <ac:chgData name="Stack Simplify" userId="30f9c473cae68561" providerId="LiveId" clId="{DC827B05-11C0-2440-8382-553EBF7AC0D0}" dt="2021-03-15T00:54:37.198" v="11370" actId="207"/>
          <ac:picMkLst>
            <pc:docMk/>
            <pc:sldMk cId="387227902" sldId="1637"/>
            <ac:picMk id="45" creationId="{0A4C3641-8188-9943-9DA0-7FC5BA4CA171}"/>
          </ac:picMkLst>
        </pc:picChg>
        <pc:picChg chg="add mod">
          <ac:chgData name="Stack Simplify" userId="30f9c473cae68561" providerId="LiveId" clId="{DC827B05-11C0-2440-8382-553EBF7AC0D0}" dt="2021-03-15T00:54:56.300" v="11372" actId="207"/>
          <ac:picMkLst>
            <pc:docMk/>
            <pc:sldMk cId="387227902" sldId="1637"/>
            <ac:picMk id="46" creationId="{A6C21DC0-71B1-2442-AD80-83609E4909CB}"/>
          </ac:picMkLst>
        </pc:picChg>
        <pc:picChg chg="add mod">
          <ac:chgData name="Stack Simplify" userId="30f9c473cae68561" providerId="LiveId" clId="{DC827B05-11C0-2440-8382-553EBF7AC0D0}" dt="2021-03-15T00:54:56.300" v="11372" actId="207"/>
          <ac:picMkLst>
            <pc:docMk/>
            <pc:sldMk cId="387227902" sldId="1637"/>
            <ac:picMk id="47" creationId="{C1E83CE2-2510-EF44-B5B2-B46F16F11269}"/>
          </ac:picMkLst>
        </pc:picChg>
        <pc:picChg chg="add mod">
          <ac:chgData name="Stack Simplify" userId="30f9c473cae68561" providerId="LiveId" clId="{DC827B05-11C0-2440-8382-553EBF7AC0D0}" dt="2021-03-15T00:54:56.300" v="11372" actId="207"/>
          <ac:picMkLst>
            <pc:docMk/>
            <pc:sldMk cId="387227902" sldId="1637"/>
            <ac:picMk id="48" creationId="{732AB337-5076-BA47-AE72-C3638D548C2B}"/>
          </ac:picMkLst>
        </pc:picChg>
        <pc:cxnChg chg="mod">
          <ac:chgData name="Stack Simplify" userId="30f9c473cae68561" providerId="LiveId" clId="{DC827B05-11C0-2440-8382-553EBF7AC0D0}" dt="2021-03-15T00:52:40.437" v="11331" actId="1035"/>
          <ac:cxnSpMkLst>
            <pc:docMk/>
            <pc:sldMk cId="387227902" sldId="1637"/>
            <ac:cxnSpMk id="19" creationId="{33C06C13-AC2D-6841-B2FA-6705FEDAA9D0}"/>
          </ac:cxnSpMkLst>
        </pc:cxnChg>
        <pc:cxnChg chg="add mod">
          <ac:chgData name="Stack Simplify" userId="30f9c473cae68561" providerId="LiveId" clId="{DC827B05-11C0-2440-8382-553EBF7AC0D0}" dt="2021-03-15T00:53:29.595" v="11344" actId="1076"/>
          <ac:cxnSpMkLst>
            <pc:docMk/>
            <pc:sldMk cId="387227902" sldId="1637"/>
            <ac:cxnSpMk id="49" creationId="{956C12C3-7C80-C34C-9C60-BFB76FE6D603}"/>
          </ac:cxnSpMkLst>
        </pc:cxnChg>
      </pc:sldChg>
      <pc:sldChg chg="addSp delSp modSp add mod modAnim">
        <pc:chgData name="Stack Simplify" userId="30f9c473cae68561" providerId="LiveId" clId="{DC827B05-11C0-2440-8382-553EBF7AC0D0}" dt="2021-03-15T02:27:22.570" v="12559" actId="20577"/>
        <pc:sldMkLst>
          <pc:docMk/>
          <pc:sldMk cId="3294461350" sldId="1638"/>
        </pc:sldMkLst>
        <pc:spChg chg="add mod">
          <ac:chgData name="Stack Simplify" userId="30f9c473cae68561" providerId="LiveId" clId="{DC827B05-11C0-2440-8382-553EBF7AC0D0}" dt="2021-03-15T00:59:06.760" v="11573" actId="20577"/>
          <ac:spMkLst>
            <pc:docMk/>
            <pc:sldMk cId="3294461350" sldId="1638"/>
            <ac:spMk id="3" creationId="{BACF5B26-B1B4-3A49-93BE-E17771F3D932}"/>
          </ac:spMkLst>
        </pc:spChg>
        <pc:spChg chg="mod">
          <ac:chgData name="Stack Simplify" userId="30f9c473cae68561" providerId="LiveId" clId="{DC827B05-11C0-2440-8382-553EBF7AC0D0}" dt="2021-03-15T00:57:54.714" v="11508" actId="20577"/>
          <ac:spMkLst>
            <pc:docMk/>
            <pc:sldMk cId="3294461350" sldId="1638"/>
            <ac:spMk id="5" creationId="{F8017ABD-76CA-A149-8807-32B24CBFAA7A}"/>
          </ac:spMkLst>
        </pc:spChg>
        <pc:spChg chg="mod">
          <ac:chgData name="Stack Simplify" userId="30f9c473cae68561" providerId="LiveId" clId="{DC827B05-11C0-2440-8382-553EBF7AC0D0}" dt="2021-03-15T00:57:57.401" v="11514" actId="20577"/>
          <ac:spMkLst>
            <pc:docMk/>
            <pc:sldMk cId="3294461350" sldId="1638"/>
            <ac:spMk id="6" creationId="{26B6A081-A945-7C4D-B6A0-4B7D63282F88}"/>
          </ac:spMkLst>
        </pc:spChg>
        <pc:spChg chg="mod">
          <ac:chgData name="Stack Simplify" userId="30f9c473cae68561" providerId="LiveId" clId="{DC827B05-11C0-2440-8382-553EBF7AC0D0}" dt="2021-03-15T00:57:59.978" v="11520" actId="20577"/>
          <ac:spMkLst>
            <pc:docMk/>
            <pc:sldMk cId="3294461350" sldId="1638"/>
            <ac:spMk id="7" creationId="{8EC04835-D036-DA4D-8CD0-3F85B38D8B9F}"/>
          </ac:spMkLst>
        </pc:spChg>
        <pc:spChg chg="mod">
          <ac:chgData name="Stack Simplify" userId="30f9c473cae68561" providerId="LiveId" clId="{DC827B05-11C0-2440-8382-553EBF7AC0D0}" dt="2021-03-15T00:58:02.634" v="11526" actId="20577"/>
          <ac:spMkLst>
            <pc:docMk/>
            <pc:sldMk cId="3294461350" sldId="1638"/>
            <ac:spMk id="8" creationId="{7F1CD807-FBF5-FD49-8E83-81DA4A1B6A99}"/>
          </ac:spMkLst>
        </pc:spChg>
        <pc:spChg chg="del mod">
          <ac:chgData name="Stack Simplify" userId="30f9c473cae68561" providerId="LiveId" clId="{DC827B05-11C0-2440-8382-553EBF7AC0D0}" dt="2021-03-15T00:57:42.586" v="11497" actId="478"/>
          <ac:spMkLst>
            <pc:docMk/>
            <pc:sldMk cId="3294461350" sldId="1638"/>
            <ac:spMk id="9" creationId="{7ADFDEE5-EBA4-DB4F-9BDD-B92A7C642204}"/>
          </ac:spMkLst>
        </pc:spChg>
        <pc:spChg chg="del">
          <ac:chgData name="Stack Simplify" userId="30f9c473cae68561" providerId="LiveId" clId="{DC827B05-11C0-2440-8382-553EBF7AC0D0}" dt="2021-03-15T00:57:18.780" v="11495" actId="478"/>
          <ac:spMkLst>
            <pc:docMk/>
            <pc:sldMk cId="3294461350" sldId="1638"/>
            <ac:spMk id="16" creationId="{A29BC624-7821-5348-8E94-9A284AA4ED1B}"/>
          </ac:spMkLst>
        </pc:spChg>
        <pc:spChg chg="del">
          <ac:chgData name="Stack Simplify" userId="30f9c473cae68561" providerId="LiveId" clId="{DC827B05-11C0-2440-8382-553EBF7AC0D0}" dt="2021-03-15T00:57:18.780" v="11495" actId="478"/>
          <ac:spMkLst>
            <pc:docMk/>
            <pc:sldMk cId="3294461350" sldId="1638"/>
            <ac:spMk id="17" creationId="{0017F75D-332D-E045-BC72-D1DAF5A14CE0}"/>
          </ac:spMkLst>
        </pc:spChg>
        <pc:spChg chg="del">
          <ac:chgData name="Stack Simplify" userId="30f9c473cae68561" providerId="LiveId" clId="{DC827B05-11C0-2440-8382-553EBF7AC0D0}" dt="2021-03-15T00:57:18.780" v="11495" actId="478"/>
          <ac:spMkLst>
            <pc:docMk/>
            <pc:sldMk cId="3294461350" sldId="1638"/>
            <ac:spMk id="20" creationId="{72F2D000-365A-8148-BE40-35BD6BE1C56A}"/>
          </ac:spMkLst>
        </pc:spChg>
        <pc:spChg chg="del">
          <ac:chgData name="Stack Simplify" userId="30f9c473cae68561" providerId="LiveId" clId="{DC827B05-11C0-2440-8382-553EBF7AC0D0}" dt="2021-03-15T00:57:18.780" v="11495" actId="478"/>
          <ac:spMkLst>
            <pc:docMk/>
            <pc:sldMk cId="3294461350" sldId="1638"/>
            <ac:spMk id="21" creationId="{5BEF3082-BC29-AD4A-904B-48E712325247}"/>
          </ac:spMkLst>
        </pc:spChg>
        <pc:spChg chg="del">
          <ac:chgData name="Stack Simplify" userId="30f9c473cae68561" providerId="LiveId" clId="{DC827B05-11C0-2440-8382-553EBF7AC0D0}" dt="2021-03-15T00:57:18.780" v="11495" actId="478"/>
          <ac:spMkLst>
            <pc:docMk/>
            <pc:sldMk cId="3294461350" sldId="1638"/>
            <ac:spMk id="22" creationId="{8974A8D1-F1ED-9D4B-96A4-86CEFA8300A1}"/>
          </ac:spMkLst>
        </pc:spChg>
        <pc:spChg chg="del">
          <ac:chgData name="Stack Simplify" userId="30f9c473cae68561" providerId="LiveId" clId="{DC827B05-11C0-2440-8382-553EBF7AC0D0}" dt="2021-03-15T00:57:18.780" v="11495" actId="478"/>
          <ac:spMkLst>
            <pc:docMk/>
            <pc:sldMk cId="3294461350" sldId="1638"/>
            <ac:spMk id="23" creationId="{FFB5EA5F-375B-434D-B170-DF04BFC770C3}"/>
          </ac:spMkLst>
        </pc:spChg>
        <pc:spChg chg="del mod">
          <ac:chgData name="Stack Simplify" userId="30f9c473cae68561" providerId="LiveId" clId="{DC827B05-11C0-2440-8382-553EBF7AC0D0}" dt="2021-03-15T00:58:07.855" v="11529" actId="478"/>
          <ac:spMkLst>
            <pc:docMk/>
            <pc:sldMk cId="3294461350" sldId="1638"/>
            <ac:spMk id="24" creationId="{8BCE733B-7213-544C-BA82-27B5B80C2932}"/>
          </ac:spMkLst>
        </pc:spChg>
        <pc:spChg chg="del mod">
          <ac:chgData name="Stack Simplify" userId="30f9c473cae68561" providerId="LiveId" clId="{DC827B05-11C0-2440-8382-553EBF7AC0D0}" dt="2021-03-15T00:58:05.176" v="11527" actId="478"/>
          <ac:spMkLst>
            <pc:docMk/>
            <pc:sldMk cId="3294461350" sldId="1638"/>
            <ac:spMk id="25" creationId="{4E231999-F209-5D40-849A-082E2DE5E2DA}"/>
          </ac:spMkLst>
        </pc:spChg>
        <pc:spChg chg="del mod">
          <ac:chgData name="Stack Simplify" userId="30f9c473cae68561" providerId="LiveId" clId="{DC827B05-11C0-2440-8382-553EBF7AC0D0}" dt="2021-03-15T00:58:06.328" v="11528" actId="478"/>
          <ac:spMkLst>
            <pc:docMk/>
            <pc:sldMk cId="3294461350" sldId="1638"/>
            <ac:spMk id="26" creationId="{3E81E316-E630-A747-8C2E-112AAFFB4DB0}"/>
          </ac:spMkLst>
        </pc:spChg>
        <pc:spChg chg="del mod">
          <ac:chgData name="Stack Simplify" userId="30f9c473cae68561" providerId="LiveId" clId="{DC827B05-11C0-2440-8382-553EBF7AC0D0}" dt="2021-03-15T00:57:44.888" v="11498" actId="478"/>
          <ac:spMkLst>
            <pc:docMk/>
            <pc:sldMk cId="3294461350" sldId="1638"/>
            <ac:spMk id="27" creationId="{14A7E1A7-15E4-DE4C-B762-8E7A5D1323DF}"/>
          </ac:spMkLst>
        </pc:spChg>
        <pc:spChg chg="del">
          <ac:chgData name="Stack Simplify" userId="30f9c473cae68561" providerId="LiveId" clId="{DC827B05-11C0-2440-8382-553EBF7AC0D0}" dt="2021-03-15T00:59:14.668" v="11574" actId="478"/>
          <ac:spMkLst>
            <pc:docMk/>
            <pc:sldMk cId="3294461350" sldId="1638"/>
            <ac:spMk id="28" creationId="{EF8EDEDB-5E01-9747-AAF8-F7CC47370452}"/>
          </ac:spMkLst>
        </pc:spChg>
        <pc:spChg chg="del">
          <ac:chgData name="Stack Simplify" userId="30f9c473cae68561" providerId="LiveId" clId="{DC827B05-11C0-2440-8382-553EBF7AC0D0}" dt="2021-03-15T00:59:14.668" v="11574" actId="478"/>
          <ac:spMkLst>
            <pc:docMk/>
            <pc:sldMk cId="3294461350" sldId="1638"/>
            <ac:spMk id="29" creationId="{97EE2C90-8EB0-C840-8472-D704F520031E}"/>
          </ac:spMkLst>
        </pc:spChg>
        <pc:spChg chg="del">
          <ac:chgData name="Stack Simplify" userId="30f9c473cae68561" providerId="LiveId" clId="{DC827B05-11C0-2440-8382-553EBF7AC0D0}" dt="2021-03-15T00:59:14.668" v="11574" actId="478"/>
          <ac:spMkLst>
            <pc:docMk/>
            <pc:sldMk cId="3294461350" sldId="1638"/>
            <ac:spMk id="30" creationId="{3134634C-33C7-C043-BCB3-B63F3543BFDD}"/>
          </ac:spMkLst>
        </pc:spChg>
        <pc:spChg chg="del">
          <ac:chgData name="Stack Simplify" userId="30f9c473cae68561" providerId="LiveId" clId="{DC827B05-11C0-2440-8382-553EBF7AC0D0}" dt="2021-03-15T00:59:14.668" v="11574" actId="478"/>
          <ac:spMkLst>
            <pc:docMk/>
            <pc:sldMk cId="3294461350" sldId="1638"/>
            <ac:spMk id="31" creationId="{21F37F0F-5F59-5745-B0C4-6FDA1DA7F7F4}"/>
          </ac:spMkLst>
        </pc:spChg>
        <pc:spChg chg="del">
          <ac:chgData name="Stack Simplify" userId="30f9c473cae68561" providerId="LiveId" clId="{DC827B05-11C0-2440-8382-553EBF7AC0D0}" dt="2021-03-15T00:59:14.668" v="11574" actId="478"/>
          <ac:spMkLst>
            <pc:docMk/>
            <pc:sldMk cId="3294461350" sldId="1638"/>
            <ac:spMk id="32" creationId="{F234FBFA-AD1C-7C4B-B066-1B16A0604644}"/>
          </ac:spMkLst>
        </pc:spChg>
        <pc:spChg chg="mod">
          <ac:chgData name="Stack Simplify" userId="30f9c473cae68561" providerId="LiveId" clId="{DC827B05-11C0-2440-8382-553EBF7AC0D0}" dt="2021-03-15T02:27:22.570" v="12559" actId="20577"/>
          <ac:spMkLst>
            <pc:docMk/>
            <pc:sldMk cId="3294461350" sldId="1638"/>
            <ac:spMk id="33" creationId="{C09FA951-5E4D-3D40-A79B-4E3BC882A6BD}"/>
          </ac:spMkLst>
        </pc:spChg>
        <pc:spChg chg="add mod">
          <ac:chgData name="Stack Simplify" userId="30f9c473cae68561" providerId="LiveId" clId="{DC827B05-11C0-2440-8382-553EBF7AC0D0}" dt="2021-03-15T00:58:10.938" v="11535" actId="20577"/>
          <ac:spMkLst>
            <pc:docMk/>
            <pc:sldMk cId="3294461350" sldId="1638"/>
            <ac:spMk id="34" creationId="{F6A88EFF-3C11-DC41-BC22-CCAFAB77D448}"/>
          </ac:spMkLst>
        </pc:spChg>
        <pc:spChg chg="add mod">
          <ac:chgData name="Stack Simplify" userId="30f9c473cae68561" providerId="LiveId" clId="{DC827B05-11C0-2440-8382-553EBF7AC0D0}" dt="2021-03-15T00:58:13.657" v="11541" actId="20577"/>
          <ac:spMkLst>
            <pc:docMk/>
            <pc:sldMk cId="3294461350" sldId="1638"/>
            <ac:spMk id="35" creationId="{CCE2B9F1-72F9-0D41-879C-86D2918256DC}"/>
          </ac:spMkLst>
        </pc:spChg>
        <pc:spChg chg="add mod">
          <ac:chgData name="Stack Simplify" userId="30f9c473cae68561" providerId="LiveId" clId="{DC827B05-11C0-2440-8382-553EBF7AC0D0}" dt="2021-03-15T00:59:04.490" v="11571" actId="20577"/>
          <ac:spMkLst>
            <pc:docMk/>
            <pc:sldMk cId="3294461350" sldId="1638"/>
            <ac:spMk id="36" creationId="{2AA89DEE-637A-CD44-BA81-947BE15DA3DC}"/>
          </ac:spMkLst>
        </pc:spChg>
        <pc:spChg chg="add del mod">
          <ac:chgData name="Stack Simplify" userId="30f9c473cae68561" providerId="LiveId" clId="{DC827B05-11C0-2440-8382-553EBF7AC0D0}" dt="2021-03-15T01:00:51.846" v="11669"/>
          <ac:spMkLst>
            <pc:docMk/>
            <pc:sldMk cId="3294461350" sldId="1638"/>
            <ac:spMk id="37" creationId="{1853349C-F85D-9044-ADCD-7610E0D037A7}"/>
          </ac:spMkLst>
        </pc:spChg>
        <pc:spChg chg="add del mod">
          <ac:chgData name="Stack Simplify" userId="30f9c473cae68561" providerId="LiveId" clId="{DC827B05-11C0-2440-8382-553EBF7AC0D0}" dt="2021-03-15T01:01:10.290" v="11672"/>
          <ac:spMkLst>
            <pc:docMk/>
            <pc:sldMk cId="3294461350" sldId="1638"/>
            <ac:spMk id="38" creationId="{47A3005B-E022-FA43-900E-17FA661EAC16}"/>
          </ac:spMkLst>
        </pc:spChg>
        <pc:spChg chg="add del mod">
          <ac:chgData name="Stack Simplify" userId="30f9c473cae68561" providerId="LiveId" clId="{DC827B05-11C0-2440-8382-553EBF7AC0D0}" dt="2021-03-15T01:01:10.290" v="11672"/>
          <ac:spMkLst>
            <pc:docMk/>
            <pc:sldMk cId="3294461350" sldId="1638"/>
            <ac:spMk id="39" creationId="{4D22D1D1-8C33-4142-A46A-CEA8ED28F29D}"/>
          </ac:spMkLst>
        </pc:spChg>
        <pc:spChg chg="add del mod">
          <ac:chgData name="Stack Simplify" userId="30f9c473cae68561" providerId="LiveId" clId="{DC827B05-11C0-2440-8382-553EBF7AC0D0}" dt="2021-03-15T01:01:10.290" v="11672"/>
          <ac:spMkLst>
            <pc:docMk/>
            <pc:sldMk cId="3294461350" sldId="1638"/>
            <ac:spMk id="40" creationId="{95BB7DA7-67B4-8142-A452-64EBFEC1FBBD}"/>
          </ac:spMkLst>
        </pc:spChg>
        <pc:spChg chg="add del mod">
          <ac:chgData name="Stack Simplify" userId="30f9c473cae68561" providerId="LiveId" clId="{DC827B05-11C0-2440-8382-553EBF7AC0D0}" dt="2021-03-15T01:01:10.290" v="11672"/>
          <ac:spMkLst>
            <pc:docMk/>
            <pc:sldMk cId="3294461350" sldId="1638"/>
            <ac:spMk id="41" creationId="{FDA614E3-5592-414F-9CE4-703BF72EAE90}"/>
          </ac:spMkLst>
        </pc:spChg>
        <pc:spChg chg="add del mod">
          <ac:chgData name="Stack Simplify" userId="30f9c473cae68561" providerId="LiveId" clId="{DC827B05-11C0-2440-8382-553EBF7AC0D0}" dt="2021-03-15T01:01:10.290" v="11672"/>
          <ac:spMkLst>
            <pc:docMk/>
            <pc:sldMk cId="3294461350" sldId="1638"/>
            <ac:spMk id="42" creationId="{92A2A594-0A8D-8C4B-86AA-7C23213F632F}"/>
          </ac:spMkLst>
        </pc:spChg>
        <pc:picChg chg="del">
          <ac:chgData name="Stack Simplify" userId="30f9c473cae68561" providerId="LiveId" clId="{DC827B05-11C0-2440-8382-553EBF7AC0D0}" dt="2021-03-15T00:57:18.780" v="11495" actId="478"/>
          <ac:picMkLst>
            <pc:docMk/>
            <pc:sldMk cId="3294461350" sldId="1638"/>
            <ac:picMk id="11" creationId="{7CABDFCE-7CEC-F345-B568-7BAD4CA31AF1}"/>
          </ac:picMkLst>
        </pc:picChg>
        <pc:picChg chg="del">
          <ac:chgData name="Stack Simplify" userId="30f9c473cae68561" providerId="LiveId" clId="{DC827B05-11C0-2440-8382-553EBF7AC0D0}" dt="2021-03-15T00:57:18.780" v="11495" actId="478"/>
          <ac:picMkLst>
            <pc:docMk/>
            <pc:sldMk cId="3294461350" sldId="1638"/>
            <ac:picMk id="12" creationId="{BC732931-7742-5242-B56C-5ACC2D9BABF8}"/>
          </ac:picMkLst>
        </pc:picChg>
        <pc:picChg chg="del">
          <ac:chgData name="Stack Simplify" userId="30f9c473cae68561" providerId="LiveId" clId="{DC827B05-11C0-2440-8382-553EBF7AC0D0}" dt="2021-03-15T00:57:18.780" v="11495" actId="478"/>
          <ac:picMkLst>
            <pc:docMk/>
            <pc:sldMk cId="3294461350" sldId="1638"/>
            <ac:picMk id="13" creationId="{F78CAFA9-D52D-E64C-AC83-1E3AE2C8A611}"/>
          </ac:picMkLst>
        </pc:picChg>
        <pc:picChg chg="del">
          <ac:chgData name="Stack Simplify" userId="30f9c473cae68561" providerId="LiveId" clId="{DC827B05-11C0-2440-8382-553EBF7AC0D0}" dt="2021-03-15T00:57:18.780" v="11495" actId="478"/>
          <ac:picMkLst>
            <pc:docMk/>
            <pc:sldMk cId="3294461350" sldId="1638"/>
            <ac:picMk id="14" creationId="{3BA4DF1F-20BF-BC4F-AF37-6718D4DD5544}"/>
          </ac:picMkLst>
        </pc:picChg>
        <pc:picChg chg="del">
          <ac:chgData name="Stack Simplify" userId="30f9c473cae68561" providerId="LiveId" clId="{DC827B05-11C0-2440-8382-553EBF7AC0D0}" dt="2021-03-15T00:57:18.780" v="11495" actId="478"/>
          <ac:picMkLst>
            <pc:docMk/>
            <pc:sldMk cId="3294461350" sldId="1638"/>
            <ac:picMk id="15" creationId="{ABB4FDBF-AC82-3842-BC65-3C65732A597A}"/>
          </ac:picMkLst>
        </pc:picChg>
        <pc:cxnChg chg="del mod">
          <ac:chgData name="Stack Simplify" userId="30f9c473cae68561" providerId="LiveId" clId="{DC827B05-11C0-2440-8382-553EBF7AC0D0}" dt="2021-03-15T00:57:18.780" v="11495" actId="478"/>
          <ac:cxnSpMkLst>
            <pc:docMk/>
            <pc:sldMk cId="3294461350" sldId="1638"/>
            <ac:cxnSpMk id="19" creationId="{33C06C13-AC2D-6841-B2FA-6705FEDAA9D0}"/>
          </ac:cxnSpMkLst>
        </pc:cxnChg>
      </pc:sldChg>
      <pc:sldChg chg="addSp delSp modSp add mod modAnim">
        <pc:chgData name="Stack Simplify" userId="30f9c473cae68561" providerId="LiveId" clId="{DC827B05-11C0-2440-8382-553EBF7AC0D0}" dt="2021-03-15T02:28:56.231" v="12635" actId="20577"/>
        <pc:sldMkLst>
          <pc:docMk/>
          <pc:sldMk cId="2856688702" sldId="1639"/>
        </pc:sldMkLst>
        <pc:spChg chg="mod">
          <ac:chgData name="Stack Simplify" userId="30f9c473cae68561" providerId="LiveId" clId="{DC827B05-11C0-2440-8382-553EBF7AC0D0}" dt="2021-03-15T01:11:12.188" v="12088" actId="1076"/>
          <ac:spMkLst>
            <pc:docMk/>
            <pc:sldMk cId="2856688702" sldId="1639"/>
            <ac:spMk id="4" creationId="{9620E105-1E5C-1545-9E21-75F2F7F0D01C}"/>
          </ac:spMkLst>
        </pc:spChg>
        <pc:spChg chg="mod">
          <ac:chgData name="Stack Simplify" userId="30f9c473cae68561" providerId="LiveId" clId="{DC827B05-11C0-2440-8382-553EBF7AC0D0}" dt="2021-03-15T01:02:54.732" v="11760" actId="1038"/>
          <ac:spMkLst>
            <pc:docMk/>
            <pc:sldMk cId="2856688702" sldId="1639"/>
            <ac:spMk id="5" creationId="{F8017ABD-76CA-A149-8807-32B24CBFAA7A}"/>
          </ac:spMkLst>
        </pc:spChg>
        <pc:spChg chg="mod">
          <ac:chgData name="Stack Simplify" userId="30f9c473cae68561" providerId="LiveId" clId="{DC827B05-11C0-2440-8382-553EBF7AC0D0}" dt="2021-03-15T01:02:54.732" v="11760" actId="1038"/>
          <ac:spMkLst>
            <pc:docMk/>
            <pc:sldMk cId="2856688702" sldId="1639"/>
            <ac:spMk id="6" creationId="{26B6A081-A945-7C4D-B6A0-4B7D63282F88}"/>
          </ac:spMkLst>
        </pc:spChg>
        <pc:spChg chg="mod">
          <ac:chgData name="Stack Simplify" userId="30f9c473cae68561" providerId="LiveId" clId="{DC827B05-11C0-2440-8382-553EBF7AC0D0}" dt="2021-03-15T01:02:54.732" v="11760" actId="1038"/>
          <ac:spMkLst>
            <pc:docMk/>
            <pc:sldMk cId="2856688702" sldId="1639"/>
            <ac:spMk id="7" creationId="{8EC04835-D036-DA4D-8CD0-3F85B38D8B9F}"/>
          </ac:spMkLst>
        </pc:spChg>
        <pc:spChg chg="mod">
          <ac:chgData name="Stack Simplify" userId="30f9c473cae68561" providerId="LiveId" clId="{DC827B05-11C0-2440-8382-553EBF7AC0D0}" dt="2021-03-15T01:02:54.732" v="11760" actId="1038"/>
          <ac:spMkLst>
            <pc:docMk/>
            <pc:sldMk cId="2856688702" sldId="1639"/>
            <ac:spMk id="8" creationId="{7F1CD807-FBF5-FD49-8E83-81DA4A1B6A99}"/>
          </ac:spMkLst>
        </pc:spChg>
        <pc:spChg chg="mod">
          <ac:chgData name="Stack Simplify" userId="30f9c473cae68561" providerId="LiveId" clId="{DC827B05-11C0-2440-8382-553EBF7AC0D0}" dt="2021-03-15T01:02:54.732" v="11760" actId="1038"/>
          <ac:spMkLst>
            <pc:docMk/>
            <pc:sldMk cId="2856688702" sldId="1639"/>
            <ac:spMk id="9" creationId="{7ADFDEE5-EBA4-DB4F-9BDD-B92A7C642204}"/>
          </ac:spMkLst>
        </pc:spChg>
        <pc:spChg chg="mod">
          <ac:chgData name="Stack Simplify" userId="30f9c473cae68561" providerId="LiveId" clId="{DC827B05-11C0-2440-8382-553EBF7AC0D0}" dt="2021-03-15T01:07:50.252" v="11896" actId="1076"/>
          <ac:spMkLst>
            <pc:docMk/>
            <pc:sldMk cId="2856688702" sldId="1639"/>
            <ac:spMk id="16" creationId="{A29BC624-7821-5348-8E94-9A284AA4ED1B}"/>
          </ac:spMkLst>
        </pc:spChg>
        <pc:spChg chg="del">
          <ac:chgData name="Stack Simplify" userId="30f9c473cae68561" providerId="LiveId" clId="{DC827B05-11C0-2440-8382-553EBF7AC0D0}" dt="2021-03-15T01:01:48.542" v="11703" actId="478"/>
          <ac:spMkLst>
            <pc:docMk/>
            <pc:sldMk cId="2856688702" sldId="1639"/>
            <ac:spMk id="17" creationId="{0017F75D-332D-E045-BC72-D1DAF5A14CE0}"/>
          </ac:spMkLst>
        </pc:spChg>
        <pc:spChg chg="del">
          <ac:chgData name="Stack Simplify" userId="30f9c473cae68561" providerId="LiveId" clId="{DC827B05-11C0-2440-8382-553EBF7AC0D0}" dt="2021-03-15T01:01:44.206" v="11702" actId="478"/>
          <ac:spMkLst>
            <pc:docMk/>
            <pc:sldMk cId="2856688702" sldId="1639"/>
            <ac:spMk id="20" creationId="{72F2D000-365A-8148-BE40-35BD6BE1C56A}"/>
          </ac:spMkLst>
        </pc:spChg>
        <pc:spChg chg="del">
          <ac:chgData name="Stack Simplify" userId="30f9c473cae68561" providerId="LiveId" clId="{DC827B05-11C0-2440-8382-553EBF7AC0D0}" dt="2021-03-15T01:01:44.206" v="11702" actId="478"/>
          <ac:spMkLst>
            <pc:docMk/>
            <pc:sldMk cId="2856688702" sldId="1639"/>
            <ac:spMk id="21" creationId="{5BEF3082-BC29-AD4A-904B-48E712325247}"/>
          </ac:spMkLst>
        </pc:spChg>
        <pc:spChg chg="del">
          <ac:chgData name="Stack Simplify" userId="30f9c473cae68561" providerId="LiveId" clId="{DC827B05-11C0-2440-8382-553EBF7AC0D0}" dt="2021-03-15T01:01:44.206" v="11702" actId="478"/>
          <ac:spMkLst>
            <pc:docMk/>
            <pc:sldMk cId="2856688702" sldId="1639"/>
            <ac:spMk id="22" creationId="{8974A8D1-F1ED-9D4B-96A4-86CEFA8300A1}"/>
          </ac:spMkLst>
        </pc:spChg>
        <pc:spChg chg="del">
          <ac:chgData name="Stack Simplify" userId="30f9c473cae68561" providerId="LiveId" clId="{DC827B05-11C0-2440-8382-553EBF7AC0D0}" dt="2021-03-15T01:01:44.206" v="11702" actId="478"/>
          <ac:spMkLst>
            <pc:docMk/>
            <pc:sldMk cId="2856688702" sldId="1639"/>
            <ac:spMk id="23" creationId="{FFB5EA5F-375B-434D-B170-DF04BFC770C3}"/>
          </ac:spMkLst>
        </pc:spChg>
        <pc:spChg chg="mod">
          <ac:chgData name="Stack Simplify" userId="30f9c473cae68561" providerId="LiveId" clId="{DC827B05-11C0-2440-8382-553EBF7AC0D0}" dt="2021-03-15T01:02:54.732" v="11760" actId="1038"/>
          <ac:spMkLst>
            <pc:docMk/>
            <pc:sldMk cId="2856688702" sldId="1639"/>
            <ac:spMk id="24" creationId="{8BCE733B-7213-544C-BA82-27B5B80C2932}"/>
          </ac:spMkLst>
        </pc:spChg>
        <pc:spChg chg="mod">
          <ac:chgData name="Stack Simplify" userId="30f9c473cae68561" providerId="LiveId" clId="{DC827B05-11C0-2440-8382-553EBF7AC0D0}" dt="2021-03-15T01:02:54.732" v="11760" actId="1038"/>
          <ac:spMkLst>
            <pc:docMk/>
            <pc:sldMk cId="2856688702" sldId="1639"/>
            <ac:spMk id="25" creationId="{4E231999-F209-5D40-849A-082E2DE5E2DA}"/>
          </ac:spMkLst>
        </pc:spChg>
        <pc:spChg chg="mod">
          <ac:chgData name="Stack Simplify" userId="30f9c473cae68561" providerId="LiveId" clId="{DC827B05-11C0-2440-8382-553EBF7AC0D0}" dt="2021-03-15T01:02:54.732" v="11760" actId="1038"/>
          <ac:spMkLst>
            <pc:docMk/>
            <pc:sldMk cId="2856688702" sldId="1639"/>
            <ac:spMk id="26" creationId="{3E81E316-E630-A747-8C2E-112AAFFB4DB0}"/>
          </ac:spMkLst>
        </pc:spChg>
        <pc:spChg chg="mod">
          <ac:chgData name="Stack Simplify" userId="30f9c473cae68561" providerId="LiveId" clId="{DC827B05-11C0-2440-8382-553EBF7AC0D0}" dt="2021-03-15T01:02:54.732" v="11760" actId="1038"/>
          <ac:spMkLst>
            <pc:docMk/>
            <pc:sldMk cId="2856688702" sldId="1639"/>
            <ac:spMk id="27" creationId="{14A7E1A7-15E4-DE4C-B762-8E7A5D1323DF}"/>
          </ac:spMkLst>
        </pc:spChg>
        <pc:spChg chg="mod">
          <ac:chgData name="Stack Simplify" userId="30f9c473cae68561" providerId="LiveId" clId="{DC827B05-11C0-2440-8382-553EBF7AC0D0}" dt="2021-03-15T01:10:49.168" v="12064" actId="207"/>
          <ac:spMkLst>
            <pc:docMk/>
            <pc:sldMk cId="2856688702" sldId="1639"/>
            <ac:spMk id="28" creationId="{EF8EDEDB-5E01-9747-AAF8-F7CC47370452}"/>
          </ac:spMkLst>
        </pc:spChg>
        <pc:spChg chg="del">
          <ac:chgData name="Stack Simplify" userId="30f9c473cae68561" providerId="LiveId" clId="{DC827B05-11C0-2440-8382-553EBF7AC0D0}" dt="2021-03-15T01:09:39.046" v="11968" actId="478"/>
          <ac:spMkLst>
            <pc:docMk/>
            <pc:sldMk cId="2856688702" sldId="1639"/>
            <ac:spMk id="29" creationId="{97EE2C90-8EB0-C840-8472-D704F520031E}"/>
          </ac:spMkLst>
        </pc:spChg>
        <pc:spChg chg="del">
          <ac:chgData name="Stack Simplify" userId="30f9c473cae68561" providerId="LiveId" clId="{DC827B05-11C0-2440-8382-553EBF7AC0D0}" dt="2021-03-15T01:09:39.046" v="11968" actId="478"/>
          <ac:spMkLst>
            <pc:docMk/>
            <pc:sldMk cId="2856688702" sldId="1639"/>
            <ac:spMk id="30" creationId="{3134634C-33C7-C043-BCB3-B63F3543BFDD}"/>
          </ac:spMkLst>
        </pc:spChg>
        <pc:spChg chg="del">
          <ac:chgData name="Stack Simplify" userId="30f9c473cae68561" providerId="LiveId" clId="{DC827B05-11C0-2440-8382-553EBF7AC0D0}" dt="2021-03-15T01:09:39.046" v="11968" actId="478"/>
          <ac:spMkLst>
            <pc:docMk/>
            <pc:sldMk cId="2856688702" sldId="1639"/>
            <ac:spMk id="31" creationId="{21F37F0F-5F59-5745-B0C4-6FDA1DA7F7F4}"/>
          </ac:spMkLst>
        </pc:spChg>
        <pc:spChg chg="del">
          <ac:chgData name="Stack Simplify" userId="30f9c473cae68561" providerId="LiveId" clId="{DC827B05-11C0-2440-8382-553EBF7AC0D0}" dt="2021-03-15T01:09:39.046" v="11968" actId="478"/>
          <ac:spMkLst>
            <pc:docMk/>
            <pc:sldMk cId="2856688702" sldId="1639"/>
            <ac:spMk id="32" creationId="{F234FBFA-AD1C-7C4B-B066-1B16A0604644}"/>
          </ac:spMkLst>
        </pc:spChg>
        <pc:spChg chg="mod">
          <ac:chgData name="Stack Simplify" userId="30f9c473cae68561" providerId="LiveId" clId="{DC827B05-11C0-2440-8382-553EBF7AC0D0}" dt="2021-03-15T02:22:49.977" v="12490" actId="14100"/>
          <ac:spMkLst>
            <pc:docMk/>
            <pc:sldMk cId="2856688702" sldId="1639"/>
            <ac:spMk id="33" creationId="{C09FA951-5E4D-3D40-A79B-4E3BC882A6BD}"/>
          </ac:spMkLst>
        </pc:spChg>
        <pc:spChg chg="add mod">
          <ac:chgData name="Stack Simplify" userId="30f9c473cae68561" providerId="LiveId" clId="{DC827B05-11C0-2440-8382-553EBF7AC0D0}" dt="2021-03-15T02:20:51.831" v="12472" actId="1076"/>
          <ac:spMkLst>
            <pc:docMk/>
            <pc:sldMk cId="2856688702" sldId="1639"/>
            <ac:spMk id="41" creationId="{689273DE-65A9-854C-8404-F808B1E6FD4E}"/>
          </ac:spMkLst>
        </pc:spChg>
        <pc:spChg chg="add mod">
          <ac:chgData name="Stack Simplify" userId="30f9c473cae68561" providerId="LiveId" clId="{DC827B05-11C0-2440-8382-553EBF7AC0D0}" dt="2021-03-15T01:08:31.347" v="11912" actId="1076"/>
          <ac:spMkLst>
            <pc:docMk/>
            <pc:sldMk cId="2856688702" sldId="1639"/>
            <ac:spMk id="42" creationId="{D6E06787-8B60-1242-9FD0-0516C6FE8A6D}"/>
          </ac:spMkLst>
        </pc:spChg>
        <pc:spChg chg="add mod">
          <ac:chgData name="Stack Simplify" userId="30f9c473cae68561" providerId="LiveId" clId="{DC827B05-11C0-2440-8382-553EBF7AC0D0}" dt="2021-03-15T02:22:09.199" v="12487" actId="1076"/>
          <ac:spMkLst>
            <pc:docMk/>
            <pc:sldMk cId="2856688702" sldId="1639"/>
            <ac:spMk id="43" creationId="{A83081D6-841D-564A-A84D-7EAE179E973C}"/>
          </ac:spMkLst>
        </pc:spChg>
        <pc:spChg chg="add mod">
          <ac:chgData name="Stack Simplify" userId="30f9c473cae68561" providerId="LiveId" clId="{DC827B05-11C0-2440-8382-553EBF7AC0D0}" dt="2021-03-15T01:08:49.934" v="11931" actId="1076"/>
          <ac:spMkLst>
            <pc:docMk/>
            <pc:sldMk cId="2856688702" sldId="1639"/>
            <ac:spMk id="78" creationId="{27F1499C-0202-E146-88B0-62E3259C1928}"/>
          </ac:spMkLst>
        </pc:spChg>
        <pc:spChg chg="add mod">
          <ac:chgData name="Stack Simplify" userId="30f9c473cae68561" providerId="LiveId" clId="{DC827B05-11C0-2440-8382-553EBF7AC0D0}" dt="2021-03-15T02:28:22.379" v="12572" actId="20577"/>
          <ac:spMkLst>
            <pc:docMk/>
            <pc:sldMk cId="2856688702" sldId="1639"/>
            <ac:spMk id="79" creationId="{9DA0BD40-ABB7-B248-B621-A089271CEC54}"/>
          </ac:spMkLst>
        </pc:spChg>
        <pc:spChg chg="add mod">
          <ac:chgData name="Stack Simplify" userId="30f9c473cae68561" providerId="LiveId" clId="{DC827B05-11C0-2440-8382-553EBF7AC0D0}" dt="2021-03-15T02:28:29.171" v="12588" actId="20577"/>
          <ac:spMkLst>
            <pc:docMk/>
            <pc:sldMk cId="2856688702" sldId="1639"/>
            <ac:spMk id="80" creationId="{109E4CF8-B35E-DD42-A567-189175EC7F43}"/>
          </ac:spMkLst>
        </pc:spChg>
        <pc:spChg chg="add mod">
          <ac:chgData name="Stack Simplify" userId="30f9c473cae68561" providerId="LiveId" clId="{DC827B05-11C0-2440-8382-553EBF7AC0D0}" dt="2021-03-15T02:28:35.068" v="12600" actId="20577"/>
          <ac:spMkLst>
            <pc:docMk/>
            <pc:sldMk cId="2856688702" sldId="1639"/>
            <ac:spMk id="81" creationId="{FF8A2718-938C-8F40-B71D-22A253AF1DED}"/>
          </ac:spMkLst>
        </pc:spChg>
        <pc:spChg chg="add mod">
          <ac:chgData name="Stack Simplify" userId="30f9c473cae68561" providerId="LiveId" clId="{DC827B05-11C0-2440-8382-553EBF7AC0D0}" dt="2021-03-15T02:28:40.735" v="12612" actId="20577"/>
          <ac:spMkLst>
            <pc:docMk/>
            <pc:sldMk cId="2856688702" sldId="1639"/>
            <ac:spMk id="82" creationId="{3E4F450D-2DE9-3845-BCC8-86F487BB6299}"/>
          </ac:spMkLst>
        </pc:spChg>
        <pc:spChg chg="add mod">
          <ac:chgData name="Stack Simplify" userId="30f9c473cae68561" providerId="LiveId" clId="{DC827B05-11C0-2440-8382-553EBF7AC0D0}" dt="2021-03-15T02:28:56.231" v="12635" actId="20577"/>
          <ac:spMkLst>
            <pc:docMk/>
            <pc:sldMk cId="2856688702" sldId="1639"/>
            <ac:spMk id="83" creationId="{1F8C8F19-840E-EC4E-BC90-B9D65C8C47CB}"/>
          </ac:spMkLst>
        </pc:spChg>
        <pc:spChg chg="add mod">
          <ac:chgData name="Stack Simplify" userId="30f9c473cae68561" providerId="LiveId" clId="{DC827B05-11C0-2440-8382-553EBF7AC0D0}" dt="2021-03-15T01:26:29.882" v="12449" actId="2085"/>
          <ac:spMkLst>
            <pc:docMk/>
            <pc:sldMk cId="2856688702" sldId="1639"/>
            <ac:spMk id="84" creationId="{BF3A0713-15CB-6446-A011-91ECDB49170E}"/>
          </ac:spMkLst>
        </pc:spChg>
        <pc:spChg chg="add mod">
          <ac:chgData name="Stack Simplify" userId="30f9c473cae68561" providerId="LiveId" clId="{DC827B05-11C0-2440-8382-553EBF7AC0D0}" dt="2021-03-15T01:26:29.882" v="12449" actId="2085"/>
          <ac:spMkLst>
            <pc:docMk/>
            <pc:sldMk cId="2856688702" sldId="1639"/>
            <ac:spMk id="85" creationId="{2BD69B10-0483-1D4B-97FA-4A547E11389B}"/>
          </ac:spMkLst>
        </pc:spChg>
        <pc:spChg chg="add mod">
          <ac:chgData name="Stack Simplify" userId="30f9c473cae68561" providerId="LiveId" clId="{DC827B05-11C0-2440-8382-553EBF7AC0D0}" dt="2021-03-15T02:21:30.071" v="12482" actId="1076"/>
          <ac:spMkLst>
            <pc:docMk/>
            <pc:sldMk cId="2856688702" sldId="1639"/>
            <ac:spMk id="86" creationId="{79839BD1-5F39-EA4C-94DA-C44AF018DCF3}"/>
          </ac:spMkLst>
        </pc:spChg>
        <pc:picChg chg="add mod">
          <ac:chgData name="Stack Simplify" userId="30f9c473cae68561" providerId="LiveId" clId="{DC827B05-11C0-2440-8382-553EBF7AC0D0}" dt="2021-03-15T01:07:21.519" v="11886" actId="1076"/>
          <ac:picMkLst>
            <pc:docMk/>
            <pc:sldMk cId="2856688702" sldId="1639"/>
            <ac:picMk id="3" creationId="{B002D49C-36E6-B04A-ABF9-E7C6370083C9}"/>
          </ac:picMkLst>
        </pc:picChg>
        <pc:picChg chg="add mod">
          <ac:chgData name="Stack Simplify" userId="30f9c473cae68561" providerId="LiveId" clId="{DC827B05-11C0-2440-8382-553EBF7AC0D0}" dt="2021-03-15T01:07:21.519" v="11886" actId="1076"/>
          <ac:picMkLst>
            <pc:docMk/>
            <pc:sldMk cId="2856688702" sldId="1639"/>
            <ac:picMk id="10" creationId="{551FF33C-D571-3646-8B61-D8EA4F31D6E0}"/>
          </ac:picMkLst>
        </pc:picChg>
        <pc:picChg chg="mod">
          <ac:chgData name="Stack Simplify" userId="30f9c473cae68561" providerId="LiveId" clId="{DC827B05-11C0-2440-8382-553EBF7AC0D0}" dt="2021-03-15T01:07:47.895" v="11895" actId="1076"/>
          <ac:picMkLst>
            <pc:docMk/>
            <pc:sldMk cId="2856688702" sldId="1639"/>
            <ac:picMk id="11" creationId="{7CABDFCE-7CEC-F345-B568-7BAD4CA31AF1}"/>
          </ac:picMkLst>
        </pc:picChg>
        <pc:picChg chg="del">
          <ac:chgData name="Stack Simplify" userId="30f9c473cae68561" providerId="LiveId" clId="{DC827B05-11C0-2440-8382-553EBF7AC0D0}" dt="2021-03-15T01:01:44.206" v="11702" actId="478"/>
          <ac:picMkLst>
            <pc:docMk/>
            <pc:sldMk cId="2856688702" sldId="1639"/>
            <ac:picMk id="12" creationId="{BC732931-7742-5242-B56C-5ACC2D9BABF8}"/>
          </ac:picMkLst>
        </pc:picChg>
        <pc:picChg chg="del">
          <ac:chgData name="Stack Simplify" userId="30f9c473cae68561" providerId="LiveId" clId="{DC827B05-11C0-2440-8382-553EBF7AC0D0}" dt="2021-03-15T01:01:44.206" v="11702" actId="478"/>
          <ac:picMkLst>
            <pc:docMk/>
            <pc:sldMk cId="2856688702" sldId="1639"/>
            <ac:picMk id="13" creationId="{F78CAFA9-D52D-E64C-AC83-1E3AE2C8A611}"/>
          </ac:picMkLst>
        </pc:picChg>
        <pc:picChg chg="del">
          <ac:chgData name="Stack Simplify" userId="30f9c473cae68561" providerId="LiveId" clId="{DC827B05-11C0-2440-8382-553EBF7AC0D0}" dt="2021-03-15T01:01:44.206" v="11702" actId="478"/>
          <ac:picMkLst>
            <pc:docMk/>
            <pc:sldMk cId="2856688702" sldId="1639"/>
            <ac:picMk id="14" creationId="{3BA4DF1F-20BF-BC4F-AF37-6718D4DD5544}"/>
          </ac:picMkLst>
        </pc:picChg>
        <pc:picChg chg="del">
          <ac:chgData name="Stack Simplify" userId="30f9c473cae68561" providerId="LiveId" clId="{DC827B05-11C0-2440-8382-553EBF7AC0D0}" dt="2021-03-15T01:01:44.206" v="11702" actId="478"/>
          <ac:picMkLst>
            <pc:docMk/>
            <pc:sldMk cId="2856688702" sldId="1639"/>
            <ac:picMk id="15" creationId="{ABB4FDBF-AC82-3842-BC65-3C65732A597A}"/>
          </ac:picMkLst>
        </pc:picChg>
        <pc:cxnChg chg="del mod">
          <ac:chgData name="Stack Simplify" userId="30f9c473cae68561" providerId="LiveId" clId="{DC827B05-11C0-2440-8382-553EBF7AC0D0}" dt="2021-03-15T01:01:44.206" v="11702" actId="478"/>
          <ac:cxnSpMkLst>
            <pc:docMk/>
            <pc:sldMk cId="2856688702" sldId="1639"/>
            <ac:cxnSpMk id="19" creationId="{33C06C13-AC2D-6841-B2FA-6705FEDAA9D0}"/>
          </ac:cxnSpMkLst>
        </pc:cxnChg>
        <pc:cxnChg chg="add mod">
          <ac:chgData name="Stack Simplify" userId="30f9c473cae68561" providerId="LiveId" clId="{DC827B05-11C0-2440-8382-553EBF7AC0D0}" dt="2021-03-15T01:07:47.895" v="11895" actId="1076"/>
          <ac:cxnSpMkLst>
            <pc:docMk/>
            <pc:sldMk cId="2856688702" sldId="1639"/>
            <ac:cxnSpMk id="34" creationId="{2684EAAA-01E7-B84D-B22C-51B6D71A8E7C}"/>
          </ac:cxnSpMkLst>
        </pc:cxnChg>
        <pc:cxnChg chg="add mod">
          <ac:chgData name="Stack Simplify" userId="30f9c473cae68561" providerId="LiveId" clId="{DC827B05-11C0-2440-8382-553EBF7AC0D0}" dt="2021-03-15T01:07:21.519" v="11886" actId="1076"/>
          <ac:cxnSpMkLst>
            <pc:docMk/>
            <pc:sldMk cId="2856688702" sldId="1639"/>
            <ac:cxnSpMk id="38" creationId="{E30644FD-EEB2-414A-9BC2-77A4ECA303B5}"/>
          </ac:cxnSpMkLst>
        </pc:cxnChg>
        <pc:cxnChg chg="add mod">
          <ac:chgData name="Stack Simplify" userId="30f9c473cae68561" providerId="LiveId" clId="{DC827B05-11C0-2440-8382-553EBF7AC0D0}" dt="2021-03-15T01:07:21.519" v="11886" actId="1076"/>
          <ac:cxnSpMkLst>
            <pc:docMk/>
            <pc:sldMk cId="2856688702" sldId="1639"/>
            <ac:cxnSpMk id="40" creationId="{0D28F287-030F-DF47-BC79-E132C509A312}"/>
          </ac:cxnSpMkLst>
        </pc:cxnChg>
        <pc:cxnChg chg="add del mod">
          <ac:chgData name="Stack Simplify" userId="30f9c473cae68561" providerId="LiveId" clId="{DC827B05-11C0-2440-8382-553EBF7AC0D0}" dt="2021-03-15T01:06:55.530" v="11877" actId="11529"/>
          <ac:cxnSpMkLst>
            <pc:docMk/>
            <pc:sldMk cId="2856688702" sldId="1639"/>
            <ac:cxnSpMk id="45" creationId="{C718710D-1130-554A-B903-E9E383C1F9C5}"/>
          </ac:cxnSpMkLst>
        </pc:cxnChg>
        <pc:cxnChg chg="add del mod">
          <ac:chgData name="Stack Simplify" userId="30f9c473cae68561" providerId="LiveId" clId="{DC827B05-11C0-2440-8382-553EBF7AC0D0}" dt="2021-03-15T01:06:55.211" v="11876" actId="11529"/>
          <ac:cxnSpMkLst>
            <pc:docMk/>
            <pc:sldMk cId="2856688702" sldId="1639"/>
            <ac:cxnSpMk id="47" creationId="{F8C4BCCF-B17F-A346-965D-F3E13A5E309F}"/>
          </ac:cxnSpMkLst>
        </pc:cxnChg>
        <pc:cxnChg chg="add del mod">
          <ac:chgData name="Stack Simplify" userId="30f9c473cae68561" providerId="LiveId" clId="{DC827B05-11C0-2440-8382-553EBF7AC0D0}" dt="2021-03-15T01:06:54.922" v="11875" actId="11529"/>
          <ac:cxnSpMkLst>
            <pc:docMk/>
            <pc:sldMk cId="2856688702" sldId="1639"/>
            <ac:cxnSpMk id="49" creationId="{84FE5610-B91A-3740-B47A-D2F065757A55}"/>
          </ac:cxnSpMkLst>
        </pc:cxnChg>
        <pc:cxnChg chg="add del mod">
          <ac:chgData name="Stack Simplify" userId="30f9c473cae68561" providerId="LiveId" clId="{DC827B05-11C0-2440-8382-553EBF7AC0D0}" dt="2021-03-15T01:06:54.602" v="11874" actId="11529"/>
          <ac:cxnSpMkLst>
            <pc:docMk/>
            <pc:sldMk cId="2856688702" sldId="1639"/>
            <ac:cxnSpMk id="51" creationId="{1B1A473A-69EE-944B-8CEA-20225DF2124B}"/>
          </ac:cxnSpMkLst>
        </pc:cxnChg>
        <pc:cxnChg chg="add mod">
          <ac:chgData name="Stack Simplify" userId="30f9c473cae68561" providerId="LiveId" clId="{DC827B05-11C0-2440-8382-553EBF7AC0D0}" dt="2021-03-15T01:08:01.260" v="11900" actId="14100"/>
          <ac:cxnSpMkLst>
            <pc:docMk/>
            <pc:sldMk cId="2856688702" sldId="1639"/>
            <ac:cxnSpMk id="66" creationId="{84F7C81B-9901-F440-85C4-AED85CBD4341}"/>
          </ac:cxnSpMkLst>
        </pc:cxnChg>
        <pc:cxnChg chg="add mod">
          <ac:chgData name="Stack Simplify" userId="30f9c473cae68561" providerId="LiveId" clId="{DC827B05-11C0-2440-8382-553EBF7AC0D0}" dt="2021-03-15T01:08:07.740" v="11903" actId="14100"/>
          <ac:cxnSpMkLst>
            <pc:docMk/>
            <pc:sldMk cId="2856688702" sldId="1639"/>
            <ac:cxnSpMk id="69" creationId="{0622593D-813D-D640-A516-262D3F806BA0}"/>
          </ac:cxnSpMkLst>
        </pc:cxnChg>
        <pc:cxnChg chg="add mod">
          <ac:chgData name="Stack Simplify" userId="30f9c473cae68561" providerId="LiveId" clId="{DC827B05-11C0-2440-8382-553EBF7AC0D0}" dt="2021-03-15T01:08:12.938" v="11906" actId="14100"/>
          <ac:cxnSpMkLst>
            <pc:docMk/>
            <pc:sldMk cId="2856688702" sldId="1639"/>
            <ac:cxnSpMk id="72" creationId="{3C32A0BF-7381-7F4C-89E6-BD56DE7B4F9F}"/>
          </ac:cxnSpMkLst>
        </pc:cxnChg>
        <pc:cxnChg chg="add mod">
          <ac:chgData name="Stack Simplify" userId="30f9c473cae68561" providerId="LiveId" clId="{DC827B05-11C0-2440-8382-553EBF7AC0D0}" dt="2021-03-15T01:08:20.010" v="11909" actId="14100"/>
          <ac:cxnSpMkLst>
            <pc:docMk/>
            <pc:sldMk cId="2856688702" sldId="1639"/>
            <ac:cxnSpMk id="75" creationId="{C9C3BC04-0FB9-304D-AE9B-D2DDAFBAC8BB}"/>
          </ac:cxnSpMkLst>
        </pc:cxnChg>
      </pc:sldChg>
      <pc:sldChg chg="addSp delSp modSp new mod modAnim">
        <pc:chgData name="Stack Simplify" userId="30f9c473cae68561" providerId="LiveId" clId="{DC827B05-11C0-2440-8382-553EBF7AC0D0}" dt="2021-03-15T02:24:08.726" v="12514"/>
        <pc:sldMkLst>
          <pc:docMk/>
          <pc:sldMk cId="333675573" sldId="1640"/>
        </pc:sldMkLst>
        <pc:spChg chg="del mod">
          <ac:chgData name="Stack Simplify" userId="30f9c473cae68561" providerId="LiveId" clId="{DC827B05-11C0-2440-8382-553EBF7AC0D0}" dt="2021-03-15T01:13:53.707" v="12099" actId="478"/>
          <ac:spMkLst>
            <pc:docMk/>
            <pc:sldMk cId="333675573" sldId="1640"/>
            <ac:spMk id="3" creationId="{11288897-9191-AB4C-96BC-2CFF8D1BBE79}"/>
          </ac:spMkLst>
        </pc:spChg>
        <pc:spChg chg="mod">
          <ac:chgData name="Stack Simplify" userId="30f9c473cae68561" providerId="LiveId" clId="{DC827B05-11C0-2440-8382-553EBF7AC0D0}" dt="2021-03-15T01:11:29.035" v="12091"/>
          <ac:spMkLst>
            <pc:docMk/>
            <pc:sldMk cId="333675573" sldId="1640"/>
            <ac:spMk id="4" creationId="{B868C97D-2868-C240-90D7-4C57DA1ECD18}"/>
          </ac:spMkLst>
        </pc:spChg>
        <pc:spChg chg="add del mod">
          <ac:chgData name="Stack Simplify" userId="30f9c473cae68561" providerId="LiveId" clId="{DC827B05-11C0-2440-8382-553EBF7AC0D0}" dt="2021-03-15T01:11:22.194" v="12090"/>
          <ac:spMkLst>
            <pc:docMk/>
            <pc:sldMk cId="333675573" sldId="1640"/>
            <ac:spMk id="5" creationId="{1F35F2C9-9C3C-BA44-97C6-32DA01604F81}"/>
          </ac:spMkLst>
        </pc:spChg>
        <pc:spChg chg="add del mod">
          <ac:chgData name="Stack Simplify" userId="30f9c473cae68561" providerId="LiveId" clId="{DC827B05-11C0-2440-8382-553EBF7AC0D0}" dt="2021-03-15T01:13:57.143" v="12101" actId="478"/>
          <ac:spMkLst>
            <pc:docMk/>
            <pc:sldMk cId="333675573" sldId="1640"/>
            <ac:spMk id="7" creationId="{91DA85F9-6220-8647-B93D-4AE963558537}"/>
          </ac:spMkLst>
        </pc:spChg>
        <pc:spChg chg="add mod">
          <ac:chgData name="Stack Simplify" userId="30f9c473cae68561" providerId="LiveId" clId="{DC827B05-11C0-2440-8382-553EBF7AC0D0}" dt="2021-03-15T01:20:42.063" v="12368" actId="255"/>
          <ac:spMkLst>
            <pc:docMk/>
            <pc:sldMk cId="333675573" sldId="1640"/>
            <ac:spMk id="8" creationId="{E27CF545-2F6F-944B-8A24-C4F90440E905}"/>
          </ac:spMkLst>
        </pc:spChg>
        <pc:spChg chg="add mod">
          <ac:chgData name="Stack Simplify" userId="30f9c473cae68561" providerId="LiveId" clId="{DC827B05-11C0-2440-8382-553EBF7AC0D0}" dt="2021-03-15T01:21:00.240" v="12370" actId="207"/>
          <ac:spMkLst>
            <pc:docMk/>
            <pc:sldMk cId="333675573" sldId="1640"/>
            <ac:spMk id="9" creationId="{C5811D54-EB7E-5E46-BCB4-592E1FDBE761}"/>
          </ac:spMkLst>
        </pc:spChg>
        <pc:spChg chg="add mod">
          <ac:chgData name="Stack Simplify" userId="30f9c473cae68561" providerId="LiveId" clId="{DC827B05-11C0-2440-8382-553EBF7AC0D0}" dt="2021-03-15T01:20:42.063" v="12368" actId="255"/>
          <ac:spMkLst>
            <pc:docMk/>
            <pc:sldMk cId="333675573" sldId="1640"/>
            <ac:spMk id="10" creationId="{A604048F-C4AC-EA46-954A-15E0384D754B}"/>
          </ac:spMkLst>
        </pc:spChg>
        <pc:spChg chg="add mod">
          <ac:chgData name="Stack Simplify" userId="30f9c473cae68561" providerId="LiveId" clId="{DC827B05-11C0-2440-8382-553EBF7AC0D0}" dt="2021-03-15T01:21:38.150" v="12377" actId="207"/>
          <ac:spMkLst>
            <pc:docMk/>
            <pc:sldMk cId="333675573" sldId="1640"/>
            <ac:spMk id="11" creationId="{DE34DCC3-8D57-D04B-B9FA-216FAE65E1A5}"/>
          </ac:spMkLst>
        </pc:spChg>
        <pc:spChg chg="add mod">
          <ac:chgData name="Stack Simplify" userId="30f9c473cae68561" providerId="LiveId" clId="{DC827B05-11C0-2440-8382-553EBF7AC0D0}" dt="2021-03-15T01:20:42.063" v="12368" actId="255"/>
          <ac:spMkLst>
            <pc:docMk/>
            <pc:sldMk cId="333675573" sldId="1640"/>
            <ac:spMk id="12" creationId="{433E34FA-623E-1B41-AB06-D693719D4E12}"/>
          </ac:spMkLst>
        </pc:spChg>
        <pc:spChg chg="add mod">
          <ac:chgData name="Stack Simplify" userId="30f9c473cae68561" providerId="LiveId" clId="{DC827B05-11C0-2440-8382-553EBF7AC0D0}" dt="2021-03-15T01:21:58.800" v="12380" actId="207"/>
          <ac:spMkLst>
            <pc:docMk/>
            <pc:sldMk cId="333675573" sldId="1640"/>
            <ac:spMk id="13" creationId="{E29D9E82-F461-A144-9A68-AB14CF476637}"/>
          </ac:spMkLst>
        </pc:spChg>
        <pc:spChg chg="add mod">
          <ac:chgData name="Stack Simplify" userId="30f9c473cae68561" providerId="LiveId" clId="{DC827B05-11C0-2440-8382-553EBF7AC0D0}" dt="2021-03-15T01:20:42.063" v="12368" actId="255"/>
          <ac:spMkLst>
            <pc:docMk/>
            <pc:sldMk cId="333675573" sldId="1640"/>
            <ac:spMk id="14" creationId="{AE86B4E0-8323-4745-8BF1-A5386365F346}"/>
          </ac:spMkLst>
        </pc:spChg>
        <pc:spChg chg="add del mod">
          <ac:chgData name="Stack Simplify" userId="30f9c473cae68561" providerId="LiveId" clId="{DC827B05-11C0-2440-8382-553EBF7AC0D0}" dt="2021-03-15T01:16:38.554" v="12192"/>
          <ac:spMkLst>
            <pc:docMk/>
            <pc:sldMk cId="333675573" sldId="1640"/>
            <ac:spMk id="15" creationId="{D3A8B505-62FE-0447-8443-317229334D71}"/>
          </ac:spMkLst>
        </pc:spChg>
        <pc:spChg chg="add mod">
          <ac:chgData name="Stack Simplify" userId="30f9c473cae68561" providerId="LiveId" clId="{DC827B05-11C0-2440-8382-553EBF7AC0D0}" dt="2021-03-15T01:22:09.592" v="12382" actId="207"/>
          <ac:spMkLst>
            <pc:docMk/>
            <pc:sldMk cId="333675573" sldId="1640"/>
            <ac:spMk id="16" creationId="{B27C22AC-1ED9-E14B-B826-78AB19F1C473}"/>
          </ac:spMkLst>
        </pc:spChg>
        <pc:spChg chg="add mod">
          <ac:chgData name="Stack Simplify" userId="30f9c473cae68561" providerId="LiveId" clId="{DC827B05-11C0-2440-8382-553EBF7AC0D0}" dt="2021-03-15T01:20:42.063" v="12368" actId="255"/>
          <ac:spMkLst>
            <pc:docMk/>
            <pc:sldMk cId="333675573" sldId="1640"/>
            <ac:spMk id="17" creationId="{9453332F-02DD-144C-8F6C-908A5592C22F}"/>
          </ac:spMkLst>
        </pc:spChg>
        <pc:spChg chg="add mod">
          <ac:chgData name="Stack Simplify" userId="30f9c473cae68561" providerId="LiveId" clId="{DC827B05-11C0-2440-8382-553EBF7AC0D0}" dt="2021-03-15T01:22:16.055" v="12383" actId="207"/>
          <ac:spMkLst>
            <pc:docMk/>
            <pc:sldMk cId="333675573" sldId="1640"/>
            <ac:spMk id="18" creationId="{CF13A99E-2442-234B-8CCB-DD4AE10F4FF8}"/>
          </ac:spMkLst>
        </pc:spChg>
      </pc:sldChg>
      <pc:sldChg chg="new del">
        <pc:chgData name="Stack Simplify" userId="30f9c473cae68561" providerId="LiveId" clId="{DC827B05-11C0-2440-8382-553EBF7AC0D0}" dt="2021-03-15T03:41:54.626" v="13546" actId="2696"/>
        <pc:sldMkLst>
          <pc:docMk/>
          <pc:sldMk cId="1990720952" sldId="1641"/>
        </pc:sldMkLst>
      </pc:sldChg>
      <pc:sldChg chg="modSp add del mod">
        <pc:chgData name="Stack Simplify" userId="30f9c473cae68561" providerId="LiveId" clId="{DC827B05-11C0-2440-8382-553EBF7AC0D0}" dt="2021-03-15T03:16:50.156" v="13455" actId="2696"/>
        <pc:sldMkLst>
          <pc:docMk/>
          <pc:sldMk cId="2691239213" sldId="1642"/>
        </pc:sldMkLst>
        <pc:spChg chg="mod">
          <ac:chgData name="Stack Simplify" userId="30f9c473cae68561" providerId="LiveId" clId="{DC827B05-11C0-2440-8382-553EBF7AC0D0}" dt="2021-03-15T02:49:09.623" v="12656" actId="20577"/>
          <ac:spMkLst>
            <pc:docMk/>
            <pc:sldMk cId="2691239213" sldId="1642"/>
            <ac:spMk id="8" creationId="{09329F3B-B988-4BA0-9BEA-4847C35EA442}"/>
          </ac:spMkLst>
        </pc:spChg>
      </pc:sldChg>
      <pc:sldChg chg="add">
        <pc:chgData name="Stack Simplify" userId="30f9c473cae68561" providerId="LiveId" clId="{DC827B05-11C0-2440-8382-553EBF7AC0D0}" dt="2021-03-15T02:49:18.431" v="12657"/>
        <pc:sldMkLst>
          <pc:docMk/>
          <pc:sldMk cId="1145650890" sldId="1643"/>
        </pc:sldMkLst>
      </pc:sldChg>
      <pc:sldChg chg="add modAnim">
        <pc:chgData name="Stack Simplify" userId="30f9c473cae68561" providerId="LiveId" clId="{DC827B05-11C0-2440-8382-553EBF7AC0D0}" dt="2021-03-15T02:55:17.438" v="12671"/>
        <pc:sldMkLst>
          <pc:docMk/>
          <pc:sldMk cId="3246769470" sldId="1644"/>
        </pc:sldMkLst>
      </pc:sldChg>
      <pc:sldChg chg="add modAnim">
        <pc:chgData name="Stack Simplify" userId="30f9c473cae68561" providerId="LiveId" clId="{DC827B05-11C0-2440-8382-553EBF7AC0D0}" dt="2021-03-15T02:55:20.489" v="12672"/>
        <pc:sldMkLst>
          <pc:docMk/>
          <pc:sldMk cId="3340075078" sldId="1645"/>
        </pc:sldMkLst>
      </pc:sldChg>
      <pc:sldChg chg="add modAnim">
        <pc:chgData name="Stack Simplify" userId="30f9c473cae68561" providerId="LiveId" clId="{DC827B05-11C0-2440-8382-553EBF7AC0D0}" dt="2021-03-15T02:55:23.168" v="12673"/>
        <pc:sldMkLst>
          <pc:docMk/>
          <pc:sldMk cId="767989313" sldId="1646"/>
        </pc:sldMkLst>
      </pc:sldChg>
      <pc:sldChg chg="add del">
        <pc:chgData name="Stack Simplify" userId="30f9c473cae68561" providerId="LiveId" clId="{DC827B05-11C0-2440-8382-553EBF7AC0D0}" dt="2021-03-15T02:55:31.427" v="12674" actId="2696"/>
        <pc:sldMkLst>
          <pc:docMk/>
          <pc:sldMk cId="3061644829" sldId="1647"/>
        </pc:sldMkLst>
      </pc:sldChg>
      <pc:sldChg chg="add modAnim">
        <pc:chgData name="Stack Simplify" userId="30f9c473cae68561" providerId="LiveId" clId="{DC827B05-11C0-2440-8382-553EBF7AC0D0}" dt="2021-03-15T02:55:43.078" v="12675"/>
        <pc:sldMkLst>
          <pc:docMk/>
          <pc:sldMk cId="2308032613" sldId="1648"/>
        </pc:sldMkLst>
      </pc:sldChg>
      <pc:sldChg chg="add modAnim">
        <pc:chgData name="Stack Simplify" userId="30f9c473cae68561" providerId="LiveId" clId="{DC827B05-11C0-2440-8382-553EBF7AC0D0}" dt="2021-03-15T02:55:57.474" v="12676"/>
        <pc:sldMkLst>
          <pc:docMk/>
          <pc:sldMk cId="2743876482" sldId="1649"/>
        </pc:sldMkLst>
      </pc:sldChg>
      <pc:sldChg chg="add modAnim">
        <pc:chgData name="Stack Simplify" userId="30f9c473cae68561" providerId="LiveId" clId="{DC827B05-11C0-2440-8382-553EBF7AC0D0}" dt="2021-03-15T02:56:01.457" v="12677"/>
        <pc:sldMkLst>
          <pc:docMk/>
          <pc:sldMk cId="1616029702" sldId="1650"/>
        </pc:sldMkLst>
      </pc:sldChg>
      <pc:sldChg chg="add">
        <pc:chgData name="Stack Simplify" userId="30f9c473cae68561" providerId="LiveId" clId="{DC827B05-11C0-2440-8382-553EBF7AC0D0}" dt="2021-03-15T02:51:36.789" v="12664"/>
        <pc:sldMkLst>
          <pc:docMk/>
          <pc:sldMk cId="284710305" sldId="1651"/>
        </pc:sldMkLst>
      </pc:sldChg>
      <pc:sldChg chg="add del">
        <pc:chgData name="Stack Simplify" userId="30f9c473cae68561" providerId="LiveId" clId="{DC827B05-11C0-2440-8382-553EBF7AC0D0}" dt="2021-03-15T02:56:11.954" v="12678" actId="2696"/>
        <pc:sldMkLst>
          <pc:docMk/>
          <pc:sldMk cId="1878920420" sldId="1652"/>
        </pc:sldMkLst>
      </pc:sldChg>
      <pc:sldChg chg="add modAnim">
        <pc:chgData name="Stack Simplify" userId="30f9c473cae68561" providerId="LiveId" clId="{DC827B05-11C0-2440-8382-553EBF7AC0D0}" dt="2021-03-15T03:01:15.886" v="12800"/>
        <pc:sldMkLst>
          <pc:docMk/>
          <pc:sldMk cId="3967836502" sldId="1653"/>
        </pc:sldMkLst>
      </pc:sldChg>
      <pc:sldChg chg="add">
        <pc:chgData name="Stack Simplify" userId="30f9c473cae68561" providerId="LiveId" clId="{DC827B05-11C0-2440-8382-553EBF7AC0D0}" dt="2021-03-15T02:52:34.061" v="12666"/>
        <pc:sldMkLst>
          <pc:docMk/>
          <pc:sldMk cId="473594856" sldId="1654"/>
        </pc:sldMkLst>
      </pc:sldChg>
      <pc:sldChg chg="add del">
        <pc:chgData name="Stack Simplify" userId="30f9c473cae68561" providerId="LiveId" clId="{DC827B05-11C0-2440-8382-553EBF7AC0D0}" dt="2021-03-15T02:56:34.179" v="12679" actId="2696"/>
        <pc:sldMkLst>
          <pc:docMk/>
          <pc:sldMk cId="415384183" sldId="1655"/>
        </pc:sldMkLst>
      </pc:sldChg>
      <pc:sldChg chg="add del">
        <pc:chgData name="Stack Simplify" userId="30f9c473cae68561" providerId="LiveId" clId="{DC827B05-11C0-2440-8382-553EBF7AC0D0}" dt="2021-03-15T02:56:35.475" v="12680" actId="2696"/>
        <pc:sldMkLst>
          <pc:docMk/>
          <pc:sldMk cId="1555799366" sldId="1656"/>
        </pc:sldMkLst>
      </pc:sldChg>
      <pc:sldChg chg="add del">
        <pc:chgData name="Stack Simplify" userId="30f9c473cae68561" providerId="LiveId" clId="{DC827B05-11C0-2440-8382-553EBF7AC0D0}" dt="2021-03-15T02:56:36.775" v="12681" actId="2696"/>
        <pc:sldMkLst>
          <pc:docMk/>
          <pc:sldMk cId="2374794272" sldId="1657"/>
        </pc:sldMkLst>
      </pc:sldChg>
      <pc:sldChg chg="add modAnim">
        <pc:chgData name="Stack Simplify" userId="30f9c473cae68561" providerId="LiveId" clId="{DC827B05-11C0-2440-8382-553EBF7AC0D0}" dt="2021-03-15T02:56:56.641" v="12683"/>
        <pc:sldMkLst>
          <pc:docMk/>
          <pc:sldMk cId="3214241146" sldId="1658"/>
        </pc:sldMkLst>
      </pc:sldChg>
      <pc:sldChg chg="add">
        <pc:chgData name="Stack Simplify" userId="30f9c473cae68561" providerId="LiveId" clId="{DC827B05-11C0-2440-8382-553EBF7AC0D0}" dt="2021-03-15T02:53:05.164" v="12667"/>
        <pc:sldMkLst>
          <pc:docMk/>
          <pc:sldMk cId="2942177735" sldId="1659"/>
        </pc:sldMkLst>
      </pc:sldChg>
      <pc:sldChg chg="add">
        <pc:chgData name="Stack Simplify" userId="30f9c473cae68561" providerId="LiveId" clId="{DC827B05-11C0-2440-8382-553EBF7AC0D0}" dt="2021-03-15T02:53:05.164" v="12667"/>
        <pc:sldMkLst>
          <pc:docMk/>
          <pc:sldMk cId="2313046486" sldId="1660"/>
        </pc:sldMkLst>
      </pc:sldChg>
      <pc:sldChg chg="add">
        <pc:chgData name="Stack Simplify" userId="30f9c473cae68561" providerId="LiveId" clId="{DC827B05-11C0-2440-8382-553EBF7AC0D0}" dt="2021-03-15T02:53:05.164" v="12667"/>
        <pc:sldMkLst>
          <pc:docMk/>
          <pc:sldMk cId="2999225818" sldId="1661"/>
        </pc:sldMkLst>
      </pc:sldChg>
      <pc:sldChg chg="add del">
        <pc:chgData name="Stack Simplify" userId="30f9c473cae68561" providerId="LiveId" clId="{DC827B05-11C0-2440-8382-553EBF7AC0D0}" dt="2021-03-15T02:56:46.954" v="12682" actId="2696"/>
        <pc:sldMkLst>
          <pc:docMk/>
          <pc:sldMk cId="1231942585" sldId="1662"/>
        </pc:sldMkLst>
      </pc:sldChg>
      <pc:sldChg chg="add modAnim">
        <pc:chgData name="Stack Simplify" userId="30f9c473cae68561" providerId="LiveId" clId="{DC827B05-11C0-2440-8382-553EBF7AC0D0}" dt="2021-03-15T02:57:03.220" v="12684"/>
        <pc:sldMkLst>
          <pc:docMk/>
          <pc:sldMk cId="3694834122" sldId="1663"/>
        </pc:sldMkLst>
      </pc:sldChg>
      <pc:sldChg chg="addSp modSp add mod modAnim">
        <pc:chgData name="Stack Simplify" userId="30f9c473cae68561" providerId="LiveId" clId="{DC827B05-11C0-2440-8382-553EBF7AC0D0}" dt="2021-03-15T03:21:45.633" v="13512" actId="113"/>
        <pc:sldMkLst>
          <pc:docMk/>
          <pc:sldMk cId="2244668518" sldId="1664"/>
        </pc:sldMkLst>
        <pc:spChg chg="add mod">
          <ac:chgData name="Stack Simplify" userId="30f9c473cae68561" providerId="LiveId" clId="{DC827B05-11C0-2440-8382-553EBF7AC0D0}" dt="2021-03-15T03:21:45.633" v="13512" actId="113"/>
          <ac:spMkLst>
            <pc:docMk/>
            <pc:sldMk cId="2244668518" sldId="1664"/>
            <ac:spMk id="3" creationId="{78A8587F-EFC5-5148-A7D9-63CC79C12EBF}"/>
          </ac:spMkLst>
        </pc:spChg>
        <pc:spChg chg="mod">
          <ac:chgData name="Stack Simplify" userId="30f9c473cae68561" providerId="LiveId" clId="{DC827B05-11C0-2440-8382-553EBF7AC0D0}" dt="2021-03-15T03:01:48.193" v="12801" actId="1076"/>
          <ac:spMkLst>
            <pc:docMk/>
            <pc:sldMk cId="2244668518" sldId="1664"/>
            <ac:spMk id="4" creationId="{71612061-93B3-494B-93B5-8F9A2AD0BD79}"/>
          </ac:spMkLst>
        </pc:spChg>
      </pc:sldChg>
      <pc:sldChg chg="addSp modSp add mod modAnim">
        <pc:chgData name="Stack Simplify" userId="30f9c473cae68561" providerId="LiveId" clId="{DC827B05-11C0-2440-8382-553EBF7AC0D0}" dt="2021-03-15T03:22:08.160" v="13515" actId="1076"/>
        <pc:sldMkLst>
          <pc:docMk/>
          <pc:sldMk cId="253357441" sldId="1665"/>
        </pc:sldMkLst>
        <pc:spChg chg="add mod">
          <ac:chgData name="Stack Simplify" userId="30f9c473cae68561" providerId="LiveId" clId="{DC827B05-11C0-2440-8382-553EBF7AC0D0}" dt="2021-03-15T03:22:08.160" v="13515" actId="1076"/>
          <ac:spMkLst>
            <pc:docMk/>
            <pc:sldMk cId="253357441" sldId="1665"/>
            <ac:spMk id="26" creationId="{FF56D774-33B8-E94C-AB97-BD66BF7C1F3C}"/>
          </ac:spMkLst>
        </pc:spChg>
      </pc:sldChg>
      <pc:sldChg chg="add">
        <pc:chgData name="Stack Simplify" userId="30f9c473cae68561" providerId="LiveId" clId="{DC827B05-11C0-2440-8382-553EBF7AC0D0}" dt="2021-03-15T02:54:23.654" v="12669"/>
        <pc:sldMkLst>
          <pc:docMk/>
          <pc:sldMk cId="3938353196" sldId="1666"/>
        </pc:sldMkLst>
      </pc:sldChg>
      <pc:sldChg chg="add modAnim">
        <pc:chgData name="Stack Simplify" userId="30f9c473cae68561" providerId="LiveId" clId="{DC827B05-11C0-2440-8382-553EBF7AC0D0}" dt="2021-03-15T02:58:45.649" v="12780"/>
        <pc:sldMkLst>
          <pc:docMk/>
          <pc:sldMk cId="1183577388" sldId="1667"/>
        </pc:sldMkLst>
      </pc:sldChg>
      <pc:sldChg chg="addSp delSp modSp add mod modAnim">
        <pc:chgData name="Stack Simplify" userId="30f9c473cae68561" providerId="LiveId" clId="{DC827B05-11C0-2440-8382-553EBF7AC0D0}" dt="2021-03-15T02:58:37.456" v="12779" actId="1076"/>
        <pc:sldMkLst>
          <pc:docMk/>
          <pc:sldMk cId="3686579441" sldId="1668"/>
        </pc:sldMkLst>
        <pc:spChg chg="mod">
          <ac:chgData name="Stack Simplify" userId="30f9c473cae68561" providerId="LiveId" clId="{DC827B05-11C0-2440-8382-553EBF7AC0D0}" dt="2021-03-15T02:57:51.586" v="12713" actId="20577"/>
          <ac:spMkLst>
            <pc:docMk/>
            <pc:sldMk cId="3686579441" sldId="1668"/>
            <ac:spMk id="4" creationId="{07EFEE94-F700-274F-A9F7-346DA5761756}"/>
          </ac:spMkLst>
        </pc:spChg>
        <pc:spChg chg="add mod">
          <ac:chgData name="Stack Simplify" userId="30f9c473cae68561" providerId="LiveId" clId="{DC827B05-11C0-2440-8382-553EBF7AC0D0}" dt="2021-03-15T02:58:37.456" v="12779" actId="1076"/>
          <ac:spMkLst>
            <pc:docMk/>
            <pc:sldMk cId="3686579441" sldId="1668"/>
            <ac:spMk id="6" creationId="{8FC85BFD-880E-E84C-BACB-8A4731278125}"/>
          </ac:spMkLst>
        </pc:spChg>
        <pc:spChg chg="mod">
          <ac:chgData name="Stack Simplify" userId="30f9c473cae68561" providerId="LiveId" clId="{DC827B05-11C0-2440-8382-553EBF7AC0D0}" dt="2021-03-15T02:58:17.343" v="12741" actId="20577"/>
          <ac:spMkLst>
            <pc:docMk/>
            <pc:sldMk cId="3686579441" sldId="1668"/>
            <ac:spMk id="7" creationId="{5A4CE607-8458-7B45-B57C-444B2E559DDD}"/>
          </ac:spMkLst>
        </pc:spChg>
        <pc:spChg chg="del mod">
          <ac:chgData name="Stack Simplify" userId="30f9c473cae68561" providerId="LiveId" clId="{DC827B05-11C0-2440-8382-553EBF7AC0D0}" dt="2021-03-15T02:58:02.707" v="12718" actId="478"/>
          <ac:spMkLst>
            <pc:docMk/>
            <pc:sldMk cId="3686579441" sldId="1668"/>
            <ac:spMk id="8" creationId="{EC0FA0E9-9DC3-1045-BFF7-BC4B6D787006}"/>
          </ac:spMkLst>
        </pc:spChg>
        <pc:spChg chg="add mod">
          <ac:chgData name="Stack Simplify" userId="30f9c473cae68561" providerId="LiveId" clId="{DC827B05-11C0-2440-8382-553EBF7AC0D0}" dt="2021-03-15T02:58:35.093" v="12778" actId="1076"/>
          <ac:spMkLst>
            <pc:docMk/>
            <pc:sldMk cId="3686579441" sldId="1668"/>
            <ac:spMk id="9" creationId="{FE515FD1-7CC1-FE44-9A14-D500B7D8D082}"/>
          </ac:spMkLst>
        </pc:spChg>
      </pc:sldChg>
      <pc:sldChg chg="addSp delSp modSp new del mod">
        <pc:chgData name="Stack Simplify" userId="30f9c473cae68561" providerId="LiveId" clId="{DC827B05-11C0-2440-8382-553EBF7AC0D0}" dt="2021-03-15T02:59:41.833" v="12795" actId="2696"/>
        <pc:sldMkLst>
          <pc:docMk/>
          <pc:sldMk cId="270985719" sldId="1669"/>
        </pc:sldMkLst>
        <pc:spChg chg="del">
          <ac:chgData name="Stack Simplify" userId="30f9c473cae68561" providerId="LiveId" clId="{DC827B05-11C0-2440-8382-553EBF7AC0D0}" dt="2021-03-15T02:58:57.059" v="12782" actId="478"/>
          <ac:spMkLst>
            <pc:docMk/>
            <pc:sldMk cId="270985719" sldId="1669"/>
            <ac:spMk id="3" creationId="{482822BB-0EF4-FD46-A504-B63C9018770A}"/>
          </ac:spMkLst>
        </pc:spChg>
        <pc:spChg chg="del">
          <ac:chgData name="Stack Simplify" userId="30f9c473cae68561" providerId="LiveId" clId="{DC827B05-11C0-2440-8382-553EBF7AC0D0}" dt="2021-03-15T02:58:58.930" v="12783" actId="478"/>
          <ac:spMkLst>
            <pc:docMk/>
            <pc:sldMk cId="270985719" sldId="1669"/>
            <ac:spMk id="4" creationId="{9B2E26B3-9E6A-E343-8D3C-BDA25AA05F72}"/>
          </ac:spMkLst>
        </pc:spChg>
        <pc:spChg chg="add mod">
          <ac:chgData name="Stack Simplify" userId="30f9c473cae68561" providerId="LiveId" clId="{DC827B05-11C0-2440-8382-553EBF7AC0D0}" dt="2021-03-15T02:59:39.187" v="12794" actId="6549"/>
          <ac:spMkLst>
            <pc:docMk/>
            <pc:sldMk cId="270985719" sldId="1669"/>
            <ac:spMk id="5" creationId="{D19C7A90-8781-F643-803A-9ED1CE47DDFB}"/>
          </ac:spMkLst>
        </pc:spChg>
      </pc:sldChg>
      <pc:sldChg chg="delSp new del mod">
        <pc:chgData name="Stack Simplify" userId="30f9c473cae68561" providerId="LiveId" clId="{DC827B05-11C0-2440-8382-553EBF7AC0D0}" dt="2021-03-15T03:00:16.483" v="12799" actId="2696"/>
        <pc:sldMkLst>
          <pc:docMk/>
          <pc:sldMk cId="2507618089" sldId="1669"/>
        </pc:sldMkLst>
        <pc:spChg chg="del">
          <ac:chgData name="Stack Simplify" userId="30f9c473cae68561" providerId="LiveId" clId="{DC827B05-11C0-2440-8382-553EBF7AC0D0}" dt="2021-03-15T02:59:49.058" v="12798" actId="478"/>
          <ac:spMkLst>
            <pc:docMk/>
            <pc:sldMk cId="2507618089" sldId="1669"/>
            <ac:spMk id="3" creationId="{25318B96-3823-EA4E-8772-F3502F773650}"/>
          </ac:spMkLst>
        </pc:spChg>
        <pc:spChg chg="del">
          <ac:chgData name="Stack Simplify" userId="30f9c473cae68561" providerId="LiveId" clId="{DC827B05-11C0-2440-8382-553EBF7AC0D0}" dt="2021-03-15T02:59:46.900" v="12797" actId="478"/>
          <ac:spMkLst>
            <pc:docMk/>
            <pc:sldMk cId="2507618089" sldId="1669"/>
            <ac:spMk id="4" creationId="{87A77165-DFF6-944A-AD02-1F2A0901F92D}"/>
          </ac:spMkLst>
        </pc:spChg>
      </pc:sldChg>
      <pc:sldChg chg="addSp delSp modSp new mod">
        <pc:chgData name="Stack Simplify" userId="30f9c473cae68561" providerId="LiveId" clId="{DC827B05-11C0-2440-8382-553EBF7AC0D0}" dt="2021-03-15T03:04:04.824" v="12936" actId="207"/>
        <pc:sldMkLst>
          <pc:docMk/>
          <pc:sldMk cId="3977126935" sldId="1669"/>
        </pc:sldMkLst>
        <pc:spChg chg="del">
          <ac:chgData name="Stack Simplify" userId="30f9c473cae68561" providerId="LiveId" clId="{DC827B05-11C0-2440-8382-553EBF7AC0D0}" dt="2021-03-15T03:02:38.288" v="12824" actId="478"/>
          <ac:spMkLst>
            <pc:docMk/>
            <pc:sldMk cId="3977126935" sldId="1669"/>
            <ac:spMk id="3" creationId="{D36AEFF3-65DE-2143-A049-DA578036040B}"/>
          </ac:spMkLst>
        </pc:spChg>
        <pc:spChg chg="add del mod">
          <ac:chgData name="Stack Simplify" userId="30f9c473cae68561" providerId="LiveId" clId="{DC827B05-11C0-2440-8382-553EBF7AC0D0}" dt="2021-03-15T03:02:30.306" v="12823" actId="20577"/>
          <ac:spMkLst>
            <pc:docMk/>
            <pc:sldMk cId="3977126935" sldId="1669"/>
            <ac:spMk id="4" creationId="{3A4CD2EB-AD39-BB45-B496-96C5684D8857}"/>
          </ac:spMkLst>
        </pc:spChg>
        <pc:spChg chg="add mod">
          <ac:chgData name="Stack Simplify" userId="30f9c473cae68561" providerId="LiveId" clId="{DC827B05-11C0-2440-8382-553EBF7AC0D0}" dt="2021-03-15T03:04:04.824" v="12936" actId="207"/>
          <ac:spMkLst>
            <pc:docMk/>
            <pc:sldMk cId="3977126935" sldId="1669"/>
            <ac:spMk id="5" creationId="{815DC0D1-E568-BE4B-A7F5-19839A5F736E}"/>
          </ac:spMkLst>
        </pc:spChg>
        <pc:spChg chg="add del mod">
          <ac:chgData name="Stack Simplify" userId="30f9c473cae68561" providerId="LiveId" clId="{DC827B05-11C0-2440-8382-553EBF7AC0D0}" dt="2021-03-15T03:03:04.296" v="12891"/>
          <ac:spMkLst>
            <pc:docMk/>
            <pc:sldMk cId="3977126935" sldId="1669"/>
            <ac:spMk id="6" creationId="{9E844D05-9600-E54A-B8C2-E52E17642479}"/>
          </ac:spMkLst>
        </pc:spChg>
        <pc:spChg chg="add mod">
          <ac:chgData name="Stack Simplify" userId="30f9c473cae68561" providerId="LiveId" clId="{DC827B05-11C0-2440-8382-553EBF7AC0D0}" dt="2021-03-15T03:04:01.312" v="12935" actId="207"/>
          <ac:spMkLst>
            <pc:docMk/>
            <pc:sldMk cId="3977126935" sldId="1669"/>
            <ac:spMk id="7" creationId="{1DF8E139-C8D2-B74C-8820-78E78E98EFC2}"/>
          </ac:spMkLst>
        </pc:spChg>
      </pc:sldChg>
      <pc:sldChg chg="addSp delSp modSp new mod modAnim">
        <pc:chgData name="Stack Simplify" userId="30f9c473cae68561" providerId="LiveId" clId="{DC827B05-11C0-2440-8382-553EBF7AC0D0}" dt="2021-03-15T03:54:08.908" v="14014"/>
        <pc:sldMkLst>
          <pc:docMk/>
          <pc:sldMk cId="1027478377" sldId="1670"/>
        </pc:sldMkLst>
        <pc:spChg chg="del">
          <ac:chgData name="Stack Simplify" userId="30f9c473cae68561" providerId="LiveId" clId="{DC827B05-11C0-2440-8382-553EBF7AC0D0}" dt="2021-03-15T03:04:39.252" v="12939" actId="478"/>
          <ac:spMkLst>
            <pc:docMk/>
            <pc:sldMk cId="1027478377" sldId="1670"/>
            <ac:spMk id="3" creationId="{40439DC2-EF70-8B4C-AE7F-DFC29FC57F71}"/>
          </ac:spMkLst>
        </pc:spChg>
        <pc:spChg chg="del">
          <ac:chgData name="Stack Simplify" userId="30f9c473cae68561" providerId="LiveId" clId="{DC827B05-11C0-2440-8382-553EBF7AC0D0}" dt="2021-03-15T03:04:37.173" v="12938" actId="478"/>
          <ac:spMkLst>
            <pc:docMk/>
            <pc:sldMk cId="1027478377" sldId="1670"/>
            <ac:spMk id="4" creationId="{0DF967BE-8628-F245-BE68-B1EE614176BA}"/>
          </ac:spMkLst>
        </pc:spChg>
        <pc:spChg chg="add del mod">
          <ac:chgData name="Stack Simplify" userId="30f9c473cae68561" providerId="LiveId" clId="{DC827B05-11C0-2440-8382-553EBF7AC0D0}" dt="2021-03-15T03:06:28.181" v="12993" actId="478"/>
          <ac:spMkLst>
            <pc:docMk/>
            <pc:sldMk cId="1027478377" sldId="1670"/>
            <ac:spMk id="5" creationId="{1AA87A2F-039B-474B-91F3-889BEE65E000}"/>
          </ac:spMkLst>
        </pc:spChg>
        <pc:spChg chg="add del mod">
          <ac:chgData name="Stack Simplify" userId="30f9c473cae68561" providerId="LiveId" clId="{DC827B05-11C0-2440-8382-553EBF7AC0D0}" dt="2021-03-15T03:05:47.122" v="12979" actId="478"/>
          <ac:spMkLst>
            <pc:docMk/>
            <pc:sldMk cId="1027478377" sldId="1670"/>
            <ac:spMk id="6" creationId="{E6404C62-2B1C-5846-9C3A-7D89313FF6A0}"/>
          </ac:spMkLst>
        </pc:spChg>
        <pc:spChg chg="add del mod">
          <ac:chgData name="Stack Simplify" userId="30f9c473cae68561" providerId="LiveId" clId="{DC827B05-11C0-2440-8382-553EBF7AC0D0}" dt="2021-03-15T03:05:47.122" v="12979" actId="478"/>
          <ac:spMkLst>
            <pc:docMk/>
            <pc:sldMk cId="1027478377" sldId="1670"/>
            <ac:spMk id="7" creationId="{0A1E09DE-FC39-264C-AFF9-6C11D410548B}"/>
          </ac:spMkLst>
        </pc:spChg>
        <pc:spChg chg="add del mod">
          <ac:chgData name="Stack Simplify" userId="30f9c473cae68561" providerId="LiveId" clId="{DC827B05-11C0-2440-8382-553EBF7AC0D0}" dt="2021-03-15T03:05:47.122" v="12979" actId="478"/>
          <ac:spMkLst>
            <pc:docMk/>
            <pc:sldMk cId="1027478377" sldId="1670"/>
            <ac:spMk id="8" creationId="{4075581A-F9D6-5541-91D6-943428437898}"/>
          </ac:spMkLst>
        </pc:spChg>
        <pc:spChg chg="add del mod">
          <ac:chgData name="Stack Simplify" userId="30f9c473cae68561" providerId="LiveId" clId="{DC827B05-11C0-2440-8382-553EBF7AC0D0}" dt="2021-03-15T03:05:47.122" v="12979" actId="478"/>
          <ac:spMkLst>
            <pc:docMk/>
            <pc:sldMk cId="1027478377" sldId="1670"/>
            <ac:spMk id="9" creationId="{5F6F7D9F-653E-8D45-B3A0-1617A6F0BE51}"/>
          </ac:spMkLst>
        </pc:spChg>
        <pc:spChg chg="add del mod">
          <ac:chgData name="Stack Simplify" userId="30f9c473cae68561" providerId="LiveId" clId="{DC827B05-11C0-2440-8382-553EBF7AC0D0}" dt="2021-03-15T03:05:47.122" v="12979" actId="478"/>
          <ac:spMkLst>
            <pc:docMk/>
            <pc:sldMk cId="1027478377" sldId="1670"/>
            <ac:spMk id="10" creationId="{8284C7E5-3C0F-9A4B-A179-33AD6E865942}"/>
          </ac:spMkLst>
        </pc:spChg>
        <pc:spChg chg="add mod">
          <ac:chgData name="Stack Simplify" userId="30f9c473cae68561" providerId="LiveId" clId="{DC827B05-11C0-2440-8382-553EBF7AC0D0}" dt="2021-03-15T03:17:56.604" v="13461" actId="207"/>
          <ac:spMkLst>
            <pc:docMk/>
            <pc:sldMk cId="1027478377" sldId="1670"/>
            <ac:spMk id="11" creationId="{2A914F69-786C-F441-B66E-A1DEB2F12ECA}"/>
          </ac:spMkLst>
        </pc:spChg>
        <pc:spChg chg="add mod">
          <ac:chgData name="Stack Simplify" userId="30f9c473cae68561" providerId="LiveId" clId="{DC827B05-11C0-2440-8382-553EBF7AC0D0}" dt="2021-03-15T03:17:56.604" v="13461" actId="207"/>
          <ac:spMkLst>
            <pc:docMk/>
            <pc:sldMk cId="1027478377" sldId="1670"/>
            <ac:spMk id="12" creationId="{77A809A4-7DCF-4E41-A335-E5847995B9F3}"/>
          </ac:spMkLst>
        </pc:spChg>
        <pc:spChg chg="add mod">
          <ac:chgData name="Stack Simplify" userId="30f9c473cae68561" providerId="LiveId" clId="{DC827B05-11C0-2440-8382-553EBF7AC0D0}" dt="2021-03-15T03:17:56.604" v="13461" actId="207"/>
          <ac:spMkLst>
            <pc:docMk/>
            <pc:sldMk cId="1027478377" sldId="1670"/>
            <ac:spMk id="13" creationId="{F9A2D334-475B-CF42-B353-F8EC8A923E85}"/>
          </ac:spMkLst>
        </pc:spChg>
        <pc:spChg chg="add mod">
          <ac:chgData name="Stack Simplify" userId="30f9c473cae68561" providerId="LiveId" clId="{DC827B05-11C0-2440-8382-553EBF7AC0D0}" dt="2021-03-15T03:17:56.604" v="13461" actId="207"/>
          <ac:spMkLst>
            <pc:docMk/>
            <pc:sldMk cId="1027478377" sldId="1670"/>
            <ac:spMk id="14" creationId="{E524B06D-4A7B-CC45-9AA7-4108317FE7E7}"/>
          </ac:spMkLst>
        </pc:spChg>
        <pc:spChg chg="add mod">
          <ac:chgData name="Stack Simplify" userId="30f9c473cae68561" providerId="LiveId" clId="{DC827B05-11C0-2440-8382-553EBF7AC0D0}" dt="2021-03-15T03:17:56.604" v="13461" actId="207"/>
          <ac:spMkLst>
            <pc:docMk/>
            <pc:sldMk cId="1027478377" sldId="1670"/>
            <ac:spMk id="15" creationId="{6E61BEF0-7F0D-FF47-9A14-073EC41BA52C}"/>
          </ac:spMkLst>
        </pc:spChg>
        <pc:spChg chg="add mod">
          <ac:chgData name="Stack Simplify" userId="30f9c473cae68561" providerId="LiveId" clId="{DC827B05-11C0-2440-8382-553EBF7AC0D0}" dt="2021-03-15T03:17:22.572" v="13457" actId="207"/>
          <ac:spMkLst>
            <pc:docMk/>
            <pc:sldMk cId="1027478377" sldId="1670"/>
            <ac:spMk id="16" creationId="{E8A88A79-73B8-4E4D-B46A-3F4597195E25}"/>
          </ac:spMkLst>
        </pc:spChg>
        <pc:spChg chg="add mod">
          <ac:chgData name="Stack Simplify" userId="30f9c473cae68561" providerId="LiveId" clId="{DC827B05-11C0-2440-8382-553EBF7AC0D0}" dt="2021-03-15T03:17:22.572" v="13457" actId="207"/>
          <ac:spMkLst>
            <pc:docMk/>
            <pc:sldMk cId="1027478377" sldId="1670"/>
            <ac:spMk id="17" creationId="{29D56F84-C597-AE48-85A9-859A970D2D12}"/>
          </ac:spMkLst>
        </pc:spChg>
        <pc:spChg chg="add mod">
          <ac:chgData name="Stack Simplify" userId="30f9c473cae68561" providerId="LiveId" clId="{DC827B05-11C0-2440-8382-553EBF7AC0D0}" dt="2021-03-15T03:17:22.572" v="13457" actId="207"/>
          <ac:spMkLst>
            <pc:docMk/>
            <pc:sldMk cId="1027478377" sldId="1670"/>
            <ac:spMk id="18" creationId="{19F83FF5-5164-544C-A2AF-82A355C535FB}"/>
          </ac:spMkLst>
        </pc:spChg>
        <pc:spChg chg="add mod">
          <ac:chgData name="Stack Simplify" userId="30f9c473cae68561" providerId="LiveId" clId="{DC827B05-11C0-2440-8382-553EBF7AC0D0}" dt="2021-03-15T03:17:22.572" v="13457" actId="207"/>
          <ac:spMkLst>
            <pc:docMk/>
            <pc:sldMk cId="1027478377" sldId="1670"/>
            <ac:spMk id="19" creationId="{C63B7739-7FA8-D944-BADB-AEAFB0AEDF50}"/>
          </ac:spMkLst>
        </pc:spChg>
        <pc:spChg chg="add mod">
          <ac:chgData name="Stack Simplify" userId="30f9c473cae68561" providerId="LiveId" clId="{DC827B05-11C0-2440-8382-553EBF7AC0D0}" dt="2021-03-15T03:17:22.572" v="13457" actId="207"/>
          <ac:spMkLst>
            <pc:docMk/>
            <pc:sldMk cId="1027478377" sldId="1670"/>
            <ac:spMk id="20" creationId="{E0BF330A-386C-8C44-B1E8-6F68D41D05D9}"/>
          </ac:spMkLst>
        </pc:spChg>
        <pc:spChg chg="add del mod">
          <ac:chgData name="Stack Simplify" userId="30f9c473cae68561" providerId="LiveId" clId="{DC827B05-11C0-2440-8382-553EBF7AC0D0}" dt="2021-03-15T03:06:25.821" v="12992"/>
          <ac:spMkLst>
            <pc:docMk/>
            <pc:sldMk cId="1027478377" sldId="1670"/>
            <ac:spMk id="21" creationId="{5A0733F4-D8BB-BB41-84E0-7AA1B7E95DD3}"/>
          </ac:spMkLst>
        </pc:spChg>
        <pc:spChg chg="add del mod">
          <ac:chgData name="Stack Simplify" userId="30f9c473cae68561" providerId="LiveId" clId="{DC827B05-11C0-2440-8382-553EBF7AC0D0}" dt="2021-03-15T03:06:25.821" v="12992"/>
          <ac:spMkLst>
            <pc:docMk/>
            <pc:sldMk cId="1027478377" sldId="1670"/>
            <ac:spMk id="22" creationId="{E2B178E8-6A37-0B40-B0C8-E1519CD20962}"/>
          </ac:spMkLst>
        </pc:spChg>
        <pc:spChg chg="add mod">
          <ac:chgData name="Stack Simplify" userId="30f9c473cae68561" providerId="LiveId" clId="{DC827B05-11C0-2440-8382-553EBF7AC0D0}" dt="2021-03-15T03:17:56.604" v="13461" actId="207"/>
          <ac:spMkLst>
            <pc:docMk/>
            <pc:sldMk cId="1027478377" sldId="1670"/>
            <ac:spMk id="23" creationId="{DB7AAD09-0E4E-0340-8F0C-5FE6AA39FF4B}"/>
          </ac:spMkLst>
        </pc:spChg>
        <pc:spChg chg="add mod">
          <ac:chgData name="Stack Simplify" userId="30f9c473cae68561" providerId="LiveId" clId="{DC827B05-11C0-2440-8382-553EBF7AC0D0}" dt="2021-03-15T03:17:51.034" v="13460" actId="207"/>
          <ac:spMkLst>
            <pc:docMk/>
            <pc:sldMk cId="1027478377" sldId="1670"/>
            <ac:spMk id="24" creationId="{F68FD88E-5C2D-BE4D-AB09-B365E14B7B25}"/>
          </ac:spMkLst>
        </pc:spChg>
        <pc:spChg chg="add mod">
          <ac:chgData name="Stack Simplify" userId="30f9c473cae68561" providerId="LiveId" clId="{DC827B05-11C0-2440-8382-553EBF7AC0D0}" dt="2021-03-15T03:18:05.240" v="13463" actId="255"/>
          <ac:spMkLst>
            <pc:docMk/>
            <pc:sldMk cId="1027478377" sldId="1670"/>
            <ac:spMk id="25" creationId="{229F845A-B47B-EF4A-94D9-242977856A0C}"/>
          </ac:spMkLst>
        </pc:spChg>
        <pc:spChg chg="add mod">
          <ac:chgData name="Stack Simplify" userId="30f9c473cae68561" providerId="LiveId" clId="{DC827B05-11C0-2440-8382-553EBF7AC0D0}" dt="2021-03-15T03:17:51.034" v="13460" actId="207"/>
          <ac:spMkLst>
            <pc:docMk/>
            <pc:sldMk cId="1027478377" sldId="1670"/>
            <ac:spMk id="26" creationId="{22C4B4FF-955E-8043-8FF6-EBD34AC0045E}"/>
          </ac:spMkLst>
        </pc:spChg>
        <pc:spChg chg="add del mod">
          <ac:chgData name="Stack Simplify" userId="30f9c473cae68561" providerId="LiveId" clId="{DC827B05-11C0-2440-8382-553EBF7AC0D0}" dt="2021-03-15T03:10:51.223" v="13253" actId="478"/>
          <ac:spMkLst>
            <pc:docMk/>
            <pc:sldMk cId="1027478377" sldId="1670"/>
            <ac:spMk id="27" creationId="{E959A427-DE10-FB47-843F-915FB1E855AF}"/>
          </ac:spMkLst>
        </pc:spChg>
        <pc:spChg chg="add mod">
          <ac:chgData name="Stack Simplify" userId="30f9c473cae68561" providerId="LiveId" clId="{DC827B05-11C0-2440-8382-553EBF7AC0D0}" dt="2021-03-15T03:17:25.869" v="13458" actId="2085"/>
          <ac:spMkLst>
            <pc:docMk/>
            <pc:sldMk cId="1027478377" sldId="1670"/>
            <ac:spMk id="28" creationId="{C9B7E6E4-DC44-0644-A474-1AA447A6D38B}"/>
          </ac:spMkLst>
        </pc:spChg>
        <pc:spChg chg="add mod">
          <ac:chgData name="Stack Simplify" userId="30f9c473cae68561" providerId="LiveId" clId="{DC827B05-11C0-2440-8382-553EBF7AC0D0}" dt="2021-03-15T03:53:01.107" v="14013" actId="20577"/>
          <ac:spMkLst>
            <pc:docMk/>
            <pc:sldMk cId="1027478377" sldId="1670"/>
            <ac:spMk id="29" creationId="{55C2B6D3-00E8-5641-9110-E68086CA0B82}"/>
          </ac:spMkLst>
        </pc:spChg>
      </pc:sldChg>
      <pc:sldChg chg="addSp delSp modSp new mod">
        <pc:chgData name="Stack Simplify" userId="30f9c473cae68561" providerId="LiveId" clId="{DC827B05-11C0-2440-8382-553EBF7AC0D0}" dt="2021-03-15T03:19:32.590" v="13483" actId="692"/>
        <pc:sldMkLst>
          <pc:docMk/>
          <pc:sldMk cId="3409365225" sldId="1671"/>
        </pc:sldMkLst>
        <pc:spChg chg="del">
          <ac:chgData name="Stack Simplify" userId="30f9c473cae68561" providerId="LiveId" clId="{DC827B05-11C0-2440-8382-553EBF7AC0D0}" dt="2021-03-15T03:12:51.014" v="13272" actId="478"/>
          <ac:spMkLst>
            <pc:docMk/>
            <pc:sldMk cId="3409365225" sldId="1671"/>
            <ac:spMk id="3" creationId="{9CBE9564-BD73-B145-909A-3DEADB357AED}"/>
          </ac:spMkLst>
        </pc:spChg>
        <pc:spChg chg="mod">
          <ac:chgData name="Stack Simplify" userId="30f9c473cae68561" providerId="LiveId" clId="{DC827B05-11C0-2440-8382-553EBF7AC0D0}" dt="2021-03-15T03:19:02.001" v="13476" actId="1076"/>
          <ac:spMkLst>
            <pc:docMk/>
            <pc:sldMk cId="3409365225" sldId="1671"/>
            <ac:spMk id="4" creationId="{2AE90B14-8907-3443-8644-9C0FCC87CC47}"/>
          </ac:spMkLst>
        </pc:spChg>
        <pc:picChg chg="add mod">
          <ac:chgData name="Stack Simplify" userId="30f9c473cae68561" providerId="LiveId" clId="{DC827B05-11C0-2440-8382-553EBF7AC0D0}" dt="2021-03-15T03:12:57.613" v="13276" actId="1076"/>
          <ac:picMkLst>
            <pc:docMk/>
            <pc:sldMk cId="3409365225" sldId="1671"/>
            <ac:picMk id="5" creationId="{5CAE2D5B-75A5-E84E-B0E9-734ED8DBA0CB}"/>
          </ac:picMkLst>
        </pc:picChg>
        <pc:picChg chg="add del mod">
          <ac:chgData name="Stack Simplify" userId="30f9c473cae68561" providerId="LiveId" clId="{DC827B05-11C0-2440-8382-553EBF7AC0D0}" dt="2021-03-15T03:18:37.256" v="13469" actId="478"/>
          <ac:picMkLst>
            <pc:docMk/>
            <pc:sldMk cId="3409365225" sldId="1671"/>
            <ac:picMk id="6" creationId="{9053177C-63A1-7949-8B79-5B39E1571C03}"/>
          </ac:picMkLst>
        </pc:picChg>
        <pc:picChg chg="add mod">
          <ac:chgData name="Stack Simplify" userId="30f9c473cae68561" providerId="LiveId" clId="{DC827B05-11C0-2440-8382-553EBF7AC0D0}" dt="2021-03-15T03:19:32.590" v="13483" actId="692"/>
          <ac:picMkLst>
            <pc:docMk/>
            <pc:sldMk cId="3409365225" sldId="1671"/>
            <ac:picMk id="7" creationId="{DD76D959-C2B1-074C-AA0F-BB6505504B6F}"/>
          </ac:picMkLst>
        </pc:picChg>
        <pc:picChg chg="add mod">
          <ac:chgData name="Stack Simplify" userId="30f9c473cae68561" providerId="LiveId" clId="{DC827B05-11C0-2440-8382-553EBF7AC0D0}" dt="2021-03-15T03:19:32.590" v="13483" actId="692"/>
          <ac:picMkLst>
            <pc:docMk/>
            <pc:sldMk cId="3409365225" sldId="1671"/>
            <ac:picMk id="8" creationId="{C8C19524-9B46-9940-8763-54AD7EBED322}"/>
          </ac:picMkLst>
        </pc:picChg>
      </pc:sldChg>
      <pc:sldChg chg="addSp delSp modSp new mod">
        <pc:chgData name="Stack Simplify" userId="30f9c473cae68561" providerId="LiveId" clId="{DC827B05-11C0-2440-8382-553EBF7AC0D0}" dt="2021-03-15T03:16:44.113" v="13454" actId="113"/>
        <pc:sldMkLst>
          <pc:docMk/>
          <pc:sldMk cId="1485709922" sldId="1672"/>
        </pc:sldMkLst>
        <pc:spChg chg="del">
          <ac:chgData name="Stack Simplify" userId="30f9c473cae68561" providerId="LiveId" clId="{DC827B05-11C0-2440-8382-553EBF7AC0D0}" dt="2021-03-15T03:13:45.209" v="13371" actId="478"/>
          <ac:spMkLst>
            <pc:docMk/>
            <pc:sldMk cId="1485709922" sldId="1672"/>
            <ac:spMk id="3" creationId="{30E36270-ACE5-2543-BBC5-7DD6B8B4F1AA}"/>
          </ac:spMkLst>
        </pc:spChg>
        <pc:spChg chg="del">
          <ac:chgData name="Stack Simplify" userId="30f9c473cae68561" providerId="LiveId" clId="{DC827B05-11C0-2440-8382-553EBF7AC0D0}" dt="2021-03-15T03:13:46.856" v="13372" actId="478"/>
          <ac:spMkLst>
            <pc:docMk/>
            <pc:sldMk cId="1485709922" sldId="1672"/>
            <ac:spMk id="4" creationId="{4BA186B4-766F-DA42-AAFD-F3961D15A97F}"/>
          </ac:spMkLst>
        </pc:spChg>
        <pc:spChg chg="add mod">
          <ac:chgData name="Stack Simplify" userId="30f9c473cae68561" providerId="LiveId" clId="{DC827B05-11C0-2440-8382-553EBF7AC0D0}" dt="2021-03-15T03:16:44.113" v="13454" actId="113"/>
          <ac:spMkLst>
            <pc:docMk/>
            <pc:sldMk cId="1485709922" sldId="1672"/>
            <ac:spMk id="5" creationId="{4525400B-092C-7C42-9ED8-F2852A9A3F3D}"/>
          </ac:spMkLst>
        </pc:spChg>
        <pc:spChg chg="add mod">
          <ac:chgData name="Stack Simplify" userId="30f9c473cae68561" providerId="LiveId" clId="{DC827B05-11C0-2440-8382-553EBF7AC0D0}" dt="2021-03-15T03:16:44.113" v="13454" actId="113"/>
          <ac:spMkLst>
            <pc:docMk/>
            <pc:sldMk cId="1485709922" sldId="1672"/>
            <ac:spMk id="6" creationId="{B20FE29F-F3C8-9745-A243-50916829392A}"/>
          </ac:spMkLst>
        </pc:spChg>
        <pc:spChg chg="add mod">
          <ac:chgData name="Stack Simplify" userId="30f9c473cae68561" providerId="LiveId" clId="{DC827B05-11C0-2440-8382-553EBF7AC0D0}" dt="2021-03-15T03:16:40.496" v="13453" actId="207"/>
          <ac:spMkLst>
            <pc:docMk/>
            <pc:sldMk cId="1485709922" sldId="1672"/>
            <ac:spMk id="7" creationId="{530DF2B8-9947-1249-9DEA-FBF9A498E65D}"/>
          </ac:spMkLst>
        </pc:spChg>
        <pc:spChg chg="add mod">
          <ac:chgData name="Stack Simplify" userId="30f9c473cae68561" providerId="LiveId" clId="{DC827B05-11C0-2440-8382-553EBF7AC0D0}" dt="2021-03-15T03:16:31.157" v="13450" actId="1076"/>
          <ac:spMkLst>
            <pc:docMk/>
            <pc:sldMk cId="1485709922" sldId="1672"/>
            <ac:spMk id="8" creationId="{4C3C165F-1DCA-C646-8FAF-0768091C8E37}"/>
          </ac:spMkLst>
        </pc:spChg>
      </pc:sldChg>
      <pc:sldChg chg="addSp delSp modSp new mod">
        <pc:chgData name="Stack Simplify" userId="30f9c473cae68561" providerId="LiveId" clId="{DC827B05-11C0-2440-8382-553EBF7AC0D0}" dt="2021-03-15T03:44:38.753" v="13776" actId="1076"/>
        <pc:sldMkLst>
          <pc:docMk/>
          <pc:sldMk cId="2972254933" sldId="1673"/>
        </pc:sldMkLst>
        <pc:spChg chg="del">
          <ac:chgData name="Stack Simplify" userId="30f9c473cae68561" providerId="LiveId" clId="{DC827B05-11C0-2440-8382-553EBF7AC0D0}" dt="2021-03-15T03:42:30.385" v="13571" actId="478"/>
          <ac:spMkLst>
            <pc:docMk/>
            <pc:sldMk cId="2972254933" sldId="1673"/>
            <ac:spMk id="3" creationId="{CCAD3581-260C-124D-BFED-B613B9D5CF07}"/>
          </ac:spMkLst>
        </pc:spChg>
        <pc:spChg chg="mod">
          <ac:chgData name="Stack Simplify" userId="30f9c473cae68561" providerId="LiveId" clId="{DC827B05-11C0-2440-8382-553EBF7AC0D0}" dt="2021-03-15T03:42:27.857" v="13570" actId="20577"/>
          <ac:spMkLst>
            <pc:docMk/>
            <pc:sldMk cId="2972254933" sldId="1673"/>
            <ac:spMk id="4" creationId="{8035E359-9CB2-3743-8559-46E3931E6BCC}"/>
          </ac:spMkLst>
        </pc:spChg>
        <pc:graphicFrameChg chg="add mod modGraphic">
          <ac:chgData name="Stack Simplify" userId="30f9c473cae68561" providerId="LiveId" clId="{DC827B05-11C0-2440-8382-553EBF7AC0D0}" dt="2021-03-15T03:44:38.753" v="13776" actId="1076"/>
          <ac:graphicFrameMkLst>
            <pc:docMk/>
            <pc:sldMk cId="2972254933" sldId="1673"/>
            <ac:graphicFrameMk id="5" creationId="{79FF1EB2-BDAC-F149-A12B-C2B78186B59E}"/>
          </ac:graphicFrameMkLst>
        </pc:graphicFrameChg>
      </pc:sldChg>
      <pc:sldChg chg="new del">
        <pc:chgData name="Stack Simplify" userId="30f9c473cae68561" providerId="LiveId" clId="{DC827B05-11C0-2440-8382-553EBF7AC0D0}" dt="2021-03-15T03:41:52.194" v="13531" actId="2696"/>
        <pc:sldMkLst>
          <pc:docMk/>
          <pc:sldMk cId="3251557579" sldId="1673"/>
        </pc:sldMkLst>
      </pc:sldChg>
      <pc:sldChg chg="addSp delSp modSp new mod ord">
        <pc:chgData name="Stack Simplify" userId="30f9c473cae68561" providerId="LiveId" clId="{DC827B05-11C0-2440-8382-553EBF7AC0D0}" dt="2021-03-15T03:49:52.595" v="13995" actId="20578"/>
        <pc:sldMkLst>
          <pc:docMk/>
          <pc:sldMk cId="507796125" sldId="1674"/>
        </pc:sldMkLst>
        <pc:spChg chg="del">
          <ac:chgData name="Stack Simplify" userId="30f9c473cae68561" providerId="LiveId" clId="{DC827B05-11C0-2440-8382-553EBF7AC0D0}" dt="2021-03-15T03:46:02.084" v="13800" actId="478"/>
          <ac:spMkLst>
            <pc:docMk/>
            <pc:sldMk cId="507796125" sldId="1674"/>
            <ac:spMk id="3" creationId="{21E40E43-D61B-AA46-8720-943973D59885}"/>
          </ac:spMkLst>
        </pc:spChg>
        <pc:spChg chg="mod">
          <ac:chgData name="Stack Simplify" userId="30f9c473cae68561" providerId="LiveId" clId="{DC827B05-11C0-2440-8382-553EBF7AC0D0}" dt="2021-03-15T03:47:50.460" v="13891" actId="1076"/>
          <ac:spMkLst>
            <pc:docMk/>
            <pc:sldMk cId="507796125" sldId="1674"/>
            <ac:spMk id="4" creationId="{5763802B-56F7-E14A-8970-D6A723EB2030}"/>
          </ac:spMkLst>
        </pc:spChg>
        <pc:spChg chg="add mod">
          <ac:chgData name="Stack Simplify" userId="30f9c473cae68561" providerId="LiveId" clId="{DC827B05-11C0-2440-8382-553EBF7AC0D0}" dt="2021-03-15T03:49:32.852" v="13993" actId="207"/>
          <ac:spMkLst>
            <pc:docMk/>
            <pc:sldMk cId="507796125" sldId="1674"/>
            <ac:spMk id="6" creationId="{129423C0-0045-FC4B-9008-75AFCD22242D}"/>
          </ac:spMkLst>
        </pc:spChg>
        <pc:spChg chg="add mod">
          <ac:chgData name="Stack Simplify" userId="30f9c473cae68561" providerId="LiveId" clId="{DC827B05-11C0-2440-8382-553EBF7AC0D0}" dt="2021-03-15T03:49:32.852" v="13993" actId="207"/>
          <ac:spMkLst>
            <pc:docMk/>
            <pc:sldMk cId="507796125" sldId="1674"/>
            <ac:spMk id="7" creationId="{A786B1EC-BAED-3E4C-AAEB-5751EB2936F9}"/>
          </ac:spMkLst>
        </pc:spChg>
        <pc:spChg chg="add mod">
          <ac:chgData name="Stack Simplify" userId="30f9c473cae68561" providerId="LiveId" clId="{DC827B05-11C0-2440-8382-553EBF7AC0D0}" dt="2021-03-15T03:49:32.852" v="13993" actId="207"/>
          <ac:spMkLst>
            <pc:docMk/>
            <pc:sldMk cId="507796125" sldId="1674"/>
            <ac:spMk id="8" creationId="{2EB11B94-4468-E34B-AA30-8B71838A07C9}"/>
          </ac:spMkLst>
        </pc:spChg>
        <pc:spChg chg="add mod">
          <ac:chgData name="Stack Simplify" userId="30f9c473cae68561" providerId="LiveId" clId="{DC827B05-11C0-2440-8382-553EBF7AC0D0}" dt="2021-03-15T03:49:32.852" v="13993" actId="207"/>
          <ac:spMkLst>
            <pc:docMk/>
            <pc:sldMk cId="507796125" sldId="1674"/>
            <ac:spMk id="9" creationId="{43C97FC4-F56C-6945-B7F4-F4DBDCF7B3BF}"/>
          </ac:spMkLst>
        </pc:spChg>
        <pc:spChg chg="add mod">
          <ac:chgData name="Stack Simplify" userId="30f9c473cae68561" providerId="LiveId" clId="{DC827B05-11C0-2440-8382-553EBF7AC0D0}" dt="2021-03-15T03:49:32.852" v="13993" actId="207"/>
          <ac:spMkLst>
            <pc:docMk/>
            <pc:sldMk cId="507796125" sldId="1674"/>
            <ac:spMk id="10" creationId="{B6F202FA-4E95-0E41-ACEC-856A5FCCD8B5}"/>
          </ac:spMkLst>
        </pc:spChg>
        <pc:spChg chg="add mod">
          <ac:chgData name="Stack Simplify" userId="30f9c473cae68561" providerId="LiveId" clId="{DC827B05-11C0-2440-8382-553EBF7AC0D0}" dt="2021-03-15T03:49:50.202" v="13994" actId="207"/>
          <ac:spMkLst>
            <pc:docMk/>
            <pc:sldMk cId="507796125" sldId="1674"/>
            <ac:spMk id="11" creationId="{C754C94F-ADB0-644A-9CE6-28DFD349058F}"/>
          </ac:spMkLst>
        </pc:spChg>
        <pc:picChg chg="add mod">
          <ac:chgData name="Stack Simplify" userId="30f9c473cae68561" providerId="LiveId" clId="{DC827B05-11C0-2440-8382-553EBF7AC0D0}" dt="2021-03-15T03:47:54.773" v="13892" actId="1076"/>
          <ac:picMkLst>
            <pc:docMk/>
            <pc:sldMk cId="507796125" sldId="1674"/>
            <ac:picMk id="5" creationId="{3B53A12C-59A9-F44D-8ECC-EA4A2288D443}"/>
          </ac:picMkLst>
        </pc:picChg>
      </pc:sldChg>
      <pc:sldChg chg="new del">
        <pc:chgData name="Stack Simplify" userId="30f9c473cae68561" providerId="LiveId" clId="{DC827B05-11C0-2440-8382-553EBF7AC0D0}" dt="2021-03-15T03:41:52.367" v="13532" actId="2696"/>
        <pc:sldMkLst>
          <pc:docMk/>
          <pc:sldMk cId="548121698" sldId="1674"/>
        </pc:sldMkLst>
      </pc:sldChg>
      <pc:sldChg chg="new del">
        <pc:chgData name="Stack Simplify" userId="30f9c473cae68561" providerId="LiveId" clId="{DC827B05-11C0-2440-8382-553EBF7AC0D0}" dt="2021-03-15T03:41:52.703" v="13533" actId="2696"/>
        <pc:sldMkLst>
          <pc:docMk/>
          <pc:sldMk cId="3209997997" sldId="1675"/>
        </pc:sldMkLst>
      </pc:sldChg>
      <pc:sldChg chg="new del">
        <pc:chgData name="Stack Simplify" userId="30f9c473cae68561" providerId="LiveId" clId="{DC827B05-11C0-2440-8382-553EBF7AC0D0}" dt="2021-03-15T03:41:52.723" v="13534" actId="2696"/>
        <pc:sldMkLst>
          <pc:docMk/>
          <pc:sldMk cId="3726025975" sldId="1676"/>
        </pc:sldMkLst>
      </pc:sldChg>
      <pc:sldChg chg="new del">
        <pc:chgData name="Stack Simplify" userId="30f9c473cae68561" providerId="LiveId" clId="{DC827B05-11C0-2440-8382-553EBF7AC0D0}" dt="2021-03-15T03:41:52.926" v="13535" actId="2696"/>
        <pc:sldMkLst>
          <pc:docMk/>
          <pc:sldMk cId="3918945083" sldId="1677"/>
        </pc:sldMkLst>
      </pc:sldChg>
      <pc:sldChg chg="new del">
        <pc:chgData name="Stack Simplify" userId="30f9c473cae68561" providerId="LiveId" clId="{DC827B05-11C0-2440-8382-553EBF7AC0D0}" dt="2021-03-15T03:41:53.101" v="13536" actId="2696"/>
        <pc:sldMkLst>
          <pc:docMk/>
          <pc:sldMk cId="2757795577" sldId="1678"/>
        </pc:sldMkLst>
      </pc:sldChg>
      <pc:sldChg chg="new del">
        <pc:chgData name="Stack Simplify" userId="30f9c473cae68561" providerId="LiveId" clId="{DC827B05-11C0-2440-8382-553EBF7AC0D0}" dt="2021-03-15T03:41:53.308" v="13537" actId="2696"/>
        <pc:sldMkLst>
          <pc:docMk/>
          <pc:sldMk cId="2864127435" sldId="1679"/>
        </pc:sldMkLst>
      </pc:sldChg>
      <pc:sldChg chg="new del">
        <pc:chgData name="Stack Simplify" userId="30f9c473cae68561" providerId="LiveId" clId="{DC827B05-11C0-2440-8382-553EBF7AC0D0}" dt="2021-03-15T03:41:53.331" v="13538" actId="2696"/>
        <pc:sldMkLst>
          <pc:docMk/>
          <pc:sldMk cId="4160844800" sldId="1680"/>
        </pc:sldMkLst>
      </pc:sldChg>
      <pc:sldChg chg="new del">
        <pc:chgData name="Stack Simplify" userId="30f9c473cae68561" providerId="LiveId" clId="{DC827B05-11C0-2440-8382-553EBF7AC0D0}" dt="2021-03-15T03:41:53.501" v="13539" actId="2696"/>
        <pc:sldMkLst>
          <pc:docMk/>
          <pc:sldMk cId="3770854556" sldId="1681"/>
        </pc:sldMkLst>
      </pc:sldChg>
      <pc:sldChg chg="new del">
        <pc:chgData name="Stack Simplify" userId="30f9c473cae68561" providerId="LiveId" clId="{DC827B05-11C0-2440-8382-553EBF7AC0D0}" dt="2021-03-15T03:41:53.711" v="13540" actId="2696"/>
        <pc:sldMkLst>
          <pc:docMk/>
          <pc:sldMk cId="1718084705" sldId="1682"/>
        </pc:sldMkLst>
      </pc:sldChg>
      <pc:sldChg chg="new del">
        <pc:chgData name="Stack Simplify" userId="30f9c473cae68561" providerId="LiveId" clId="{DC827B05-11C0-2440-8382-553EBF7AC0D0}" dt="2021-03-15T03:41:53.893" v="13541" actId="2696"/>
        <pc:sldMkLst>
          <pc:docMk/>
          <pc:sldMk cId="899567829" sldId="1683"/>
        </pc:sldMkLst>
      </pc:sldChg>
      <pc:sldChg chg="new del">
        <pc:chgData name="Stack Simplify" userId="30f9c473cae68561" providerId="LiveId" clId="{DC827B05-11C0-2440-8382-553EBF7AC0D0}" dt="2021-03-15T03:41:54.001" v="13542" actId="2696"/>
        <pc:sldMkLst>
          <pc:docMk/>
          <pc:sldMk cId="1972253207" sldId="1684"/>
        </pc:sldMkLst>
      </pc:sldChg>
      <pc:sldChg chg="new del">
        <pc:chgData name="Stack Simplify" userId="30f9c473cae68561" providerId="LiveId" clId="{DC827B05-11C0-2440-8382-553EBF7AC0D0}" dt="2021-03-15T03:41:54.213" v="13543" actId="2696"/>
        <pc:sldMkLst>
          <pc:docMk/>
          <pc:sldMk cId="3926911724" sldId="1685"/>
        </pc:sldMkLst>
      </pc:sldChg>
      <pc:sldChg chg="new del">
        <pc:chgData name="Stack Simplify" userId="30f9c473cae68561" providerId="LiveId" clId="{DC827B05-11C0-2440-8382-553EBF7AC0D0}" dt="2021-03-15T03:41:54.390" v="13544" actId="2696"/>
        <pc:sldMkLst>
          <pc:docMk/>
          <pc:sldMk cId="4001652763" sldId="1686"/>
        </pc:sldMkLst>
      </pc:sldChg>
      <pc:sldChg chg="new del">
        <pc:chgData name="Stack Simplify" userId="30f9c473cae68561" providerId="LiveId" clId="{DC827B05-11C0-2440-8382-553EBF7AC0D0}" dt="2021-03-15T03:41:54.603" v="13545" actId="2696"/>
        <pc:sldMkLst>
          <pc:docMk/>
          <pc:sldMk cId="3007729814" sldId="168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281146-7D6B-A140-97CF-ECB5244B71E1}" type="doc">
      <dgm:prSet loTypeId="urn:microsoft.com/office/officeart/2005/8/layout/chevron1" loCatId="" qsTypeId="urn:microsoft.com/office/officeart/2005/8/quickstyle/simple1" qsCatId="simple" csTypeId="urn:microsoft.com/office/officeart/2005/8/colors/accent1_2" csCatId="accent1" phldr="1"/>
      <dgm:spPr/>
    </dgm:pt>
    <dgm:pt modelId="{FDF630A8-85BE-C24E-96B1-0F41053BF3A7}">
      <dgm:prSet phldrT="[Text]"/>
      <dgm:spPr>
        <a:solidFill>
          <a:srgbClr val="7030A0"/>
        </a:solidFill>
      </dgm:spPr>
      <dgm:t>
        <a:bodyPr/>
        <a:lstStyle/>
        <a:p>
          <a:r>
            <a:rPr lang="en-GB" dirty="0" err="1"/>
            <a:t>init</a:t>
          </a:r>
          <a:endParaRPr lang="en-GB" dirty="0"/>
        </a:p>
      </dgm:t>
    </dgm:pt>
    <dgm:pt modelId="{78D4AB66-230A-844C-A55B-A7117D8FC716}" type="parTrans" cxnId="{D13BFB0E-BC1F-F842-8DC8-B7D88F4C3D50}">
      <dgm:prSet/>
      <dgm:spPr/>
      <dgm:t>
        <a:bodyPr/>
        <a:lstStyle/>
        <a:p>
          <a:endParaRPr lang="en-GB"/>
        </a:p>
      </dgm:t>
    </dgm:pt>
    <dgm:pt modelId="{5AE91E30-8091-EC46-9120-82663F85B489}" type="sibTrans" cxnId="{D13BFB0E-BC1F-F842-8DC8-B7D88F4C3D50}">
      <dgm:prSet/>
      <dgm:spPr/>
      <dgm:t>
        <a:bodyPr/>
        <a:lstStyle/>
        <a:p>
          <a:endParaRPr lang="en-GB"/>
        </a:p>
      </dgm:t>
    </dgm:pt>
    <dgm:pt modelId="{98AF8843-A08F-224E-9DE3-23F80834E0FC}">
      <dgm:prSet phldrT="[Text]"/>
      <dgm:spPr>
        <a:solidFill>
          <a:srgbClr val="0070C0"/>
        </a:solidFill>
      </dgm:spPr>
      <dgm:t>
        <a:bodyPr/>
        <a:lstStyle/>
        <a:p>
          <a:r>
            <a:rPr lang="en-GB" dirty="0"/>
            <a:t>validate</a:t>
          </a:r>
        </a:p>
      </dgm:t>
    </dgm:pt>
    <dgm:pt modelId="{AAE169D3-E792-5A46-A3E8-808FCD473719}" type="parTrans" cxnId="{1B161A57-BF52-F84A-AE9D-3D328AE1C278}">
      <dgm:prSet/>
      <dgm:spPr/>
      <dgm:t>
        <a:bodyPr/>
        <a:lstStyle/>
        <a:p>
          <a:endParaRPr lang="en-GB"/>
        </a:p>
      </dgm:t>
    </dgm:pt>
    <dgm:pt modelId="{8BB94AE2-221E-5145-97C0-FAF4CE31DA10}" type="sibTrans" cxnId="{1B161A57-BF52-F84A-AE9D-3D328AE1C278}">
      <dgm:prSet/>
      <dgm:spPr/>
      <dgm:t>
        <a:bodyPr/>
        <a:lstStyle/>
        <a:p>
          <a:endParaRPr lang="en-GB"/>
        </a:p>
      </dgm:t>
    </dgm:pt>
    <dgm:pt modelId="{9CA6E2EC-6EF9-0A44-A225-C779AFA1ADB5}">
      <dgm:prSet phldrT="[Text]"/>
      <dgm:spPr>
        <a:solidFill>
          <a:srgbClr val="FFC000"/>
        </a:solidFill>
      </dgm:spPr>
      <dgm:t>
        <a:bodyPr/>
        <a:lstStyle/>
        <a:p>
          <a:r>
            <a:rPr lang="en-GB" dirty="0"/>
            <a:t>plan</a:t>
          </a:r>
        </a:p>
      </dgm:t>
    </dgm:pt>
    <dgm:pt modelId="{90E3F3F8-7381-8242-AB5B-E7496426B0EE}" type="parTrans" cxnId="{8014512B-1B93-A340-8441-06F5C7621166}">
      <dgm:prSet/>
      <dgm:spPr/>
      <dgm:t>
        <a:bodyPr/>
        <a:lstStyle/>
        <a:p>
          <a:endParaRPr lang="en-GB"/>
        </a:p>
      </dgm:t>
    </dgm:pt>
    <dgm:pt modelId="{47921B75-EA30-6A4F-8D99-5BDDE69CD579}" type="sibTrans" cxnId="{8014512B-1B93-A340-8441-06F5C7621166}">
      <dgm:prSet/>
      <dgm:spPr/>
      <dgm:t>
        <a:bodyPr/>
        <a:lstStyle/>
        <a:p>
          <a:endParaRPr lang="en-GB"/>
        </a:p>
      </dgm:t>
    </dgm:pt>
    <dgm:pt modelId="{136E4566-98C7-DD4A-B3BA-450A591846FF}">
      <dgm:prSet phldrT="[Text]"/>
      <dgm:spPr>
        <a:solidFill>
          <a:srgbClr val="00B050"/>
        </a:solidFill>
      </dgm:spPr>
      <dgm:t>
        <a:bodyPr/>
        <a:lstStyle/>
        <a:p>
          <a:r>
            <a:rPr lang="en-GB" dirty="0"/>
            <a:t>apply</a:t>
          </a:r>
        </a:p>
      </dgm:t>
    </dgm:pt>
    <dgm:pt modelId="{1F9D992C-2655-3547-92BD-5E775CADCAA6}" type="parTrans" cxnId="{596EA5FA-4097-F943-AFBB-728D775695D0}">
      <dgm:prSet/>
      <dgm:spPr/>
      <dgm:t>
        <a:bodyPr/>
        <a:lstStyle/>
        <a:p>
          <a:endParaRPr lang="en-GB"/>
        </a:p>
      </dgm:t>
    </dgm:pt>
    <dgm:pt modelId="{D5676450-623C-1A4A-ABE7-3489AFAE06B8}" type="sibTrans" cxnId="{596EA5FA-4097-F943-AFBB-728D775695D0}">
      <dgm:prSet/>
      <dgm:spPr/>
      <dgm:t>
        <a:bodyPr/>
        <a:lstStyle/>
        <a:p>
          <a:endParaRPr lang="en-GB"/>
        </a:p>
      </dgm:t>
    </dgm:pt>
    <dgm:pt modelId="{7B2392E2-8126-3447-BE7E-40814E8D014A}">
      <dgm:prSet phldrT="[Text]"/>
      <dgm:spPr>
        <a:solidFill>
          <a:srgbClr val="C00000"/>
        </a:solidFill>
      </dgm:spPr>
      <dgm:t>
        <a:bodyPr/>
        <a:lstStyle/>
        <a:p>
          <a:r>
            <a:rPr lang="en-GB" dirty="0"/>
            <a:t>destroy</a:t>
          </a:r>
        </a:p>
      </dgm:t>
    </dgm:pt>
    <dgm:pt modelId="{D7D5F529-D310-0149-B2CF-A00BBCC37DE2}" type="parTrans" cxnId="{C4BC8CB1-3EC3-3948-8A5B-9C49918A2051}">
      <dgm:prSet/>
      <dgm:spPr/>
      <dgm:t>
        <a:bodyPr/>
        <a:lstStyle/>
        <a:p>
          <a:endParaRPr lang="en-GB"/>
        </a:p>
      </dgm:t>
    </dgm:pt>
    <dgm:pt modelId="{81DCC2F0-C0EA-1C43-ACB3-0790350BB4F6}" type="sibTrans" cxnId="{C4BC8CB1-3EC3-3948-8A5B-9C49918A2051}">
      <dgm:prSet/>
      <dgm:spPr/>
      <dgm:t>
        <a:bodyPr/>
        <a:lstStyle/>
        <a:p>
          <a:endParaRPr lang="en-GB"/>
        </a:p>
      </dgm:t>
    </dgm:pt>
    <dgm:pt modelId="{F43DA1CC-9377-8842-ACC1-84E7431BAE7D}" type="pres">
      <dgm:prSet presAssocID="{EA281146-7D6B-A140-97CF-ECB5244B71E1}" presName="Name0" presStyleCnt="0">
        <dgm:presLayoutVars>
          <dgm:dir/>
          <dgm:animLvl val="lvl"/>
          <dgm:resizeHandles val="exact"/>
        </dgm:presLayoutVars>
      </dgm:prSet>
      <dgm:spPr/>
    </dgm:pt>
    <dgm:pt modelId="{68F75049-22A1-EB4D-B982-15084D6927B1}" type="pres">
      <dgm:prSet presAssocID="{FDF630A8-85BE-C24E-96B1-0F41053BF3A7}" presName="parTxOnly" presStyleLbl="node1" presStyleIdx="0" presStyleCnt="5">
        <dgm:presLayoutVars>
          <dgm:chMax val="0"/>
          <dgm:chPref val="0"/>
          <dgm:bulletEnabled val="1"/>
        </dgm:presLayoutVars>
      </dgm:prSet>
      <dgm:spPr/>
    </dgm:pt>
    <dgm:pt modelId="{0AEB1E90-DEC3-5341-8C11-9E97C774E7AE}" type="pres">
      <dgm:prSet presAssocID="{5AE91E30-8091-EC46-9120-82663F85B489}" presName="parTxOnlySpace" presStyleCnt="0"/>
      <dgm:spPr/>
    </dgm:pt>
    <dgm:pt modelId="{F3F5304F-B7FB-B345-8139-093CF3A9A474}" type="pres">
      <dgm:prSet presAssocID="{98AF8843-A08F-224E-9DE3-23F80834E0FC}" presName="parTxOnly" presStyleLbl="node1" presStyleIdx="1" presStyleCnt="5">
        <dgm:presLayoutVars>
          <dgm:chMax val="0"/>
          <dgm:chPref val="0"/>
          <dgm:bulletEnabled val="1"/>
        </dgm:presLayoutVars>
      </dgm:prSet>
      <dgm:spPr/>
    </dgm:pt>
    <dgm:pt modelId="{D3056EA4-CC67-0742-9B99-4F8A333495BE}" type="pres">
      <dgm:prSet presAssocID="{8BB94AE2-221E-5145-97C0-FAF4CE31DA10}" presName="parTxOnlySpace" presStyleCnt="0"/>
      <dgm:spPr/>
    </dgm:pt>
    <dgm:pt modelId="{5C64987E-048B-9447-A4A9-302C198DFBD7}" type="pres">
      <dgm:prSet presAssocID="{9CA6E2EC-6EF9-0A44-A225-C779AFA1ADB5}" presName="parTxOnly" presStyleLbl="node1" presStyleIdx="2" presStyleCnt="5">
        <dgm:presLayoutVars>
          <dgm:chMax val="0"/>
          <dgm:chPref val="0"/>
          <dgm:bulletEnabled val="1"/>
        </dgm:presLayoutVars>
      </dgm:prSet>
      <dgm:spPr/>
    </dgm:pt>
    <dgm:pt modelId="{12B039B3-5A97-4142-BC37-AEF2CB4B9690}" type="pres">
      <dgm:prSet presAssocID="{47921B75-EA30-6A4F-8D99-5BDDE69CD579}" presName="parTxOnlySpace" presStyleCnt="0"/>
      <dgm:spPr/>
    </dgm:pt>
    <dgm:pt modelId="{8954FAC8-3D3F-4843-A4C1-704D07721619}" type="pres">
      <dgm:prSet presAssocID="{136E4566-98C7-DD4A-B3BA-450A591846FF}" presName="parTxOnly" presStyleLbl="node1" presStyleIdx="3" presStyleCnt="5">
        <dgm:presLayoutVars>
          <dgm:chMax val="0"/>
          <dgm:chPref val="0"/>
          <dgm:bulletEnabled val="1"/>
        </dgm:presLayoutVars>
      </dgm:prSet>
      <dgm:spPr/>
    </dgm:pt>
    <dgm:pt modelId="{51F55EBF-8320-D940-8840-1B81119FCAAE}" type="pres">
      <dgm:prSet presAssocID="{D5676450-623C-1A4A-ABE7-3489AFAE06B8}" presName="parTxOnlySpace" presStyleCnt="0"/>
      <dgm:spPr/>
    </dgm:pt>
    <dgm:pt modelId="{5C8D29A2-549D-2F46-BAE7-AFBA252E9BA4}" type="pres">
      <dgm:prSet presAssocID="{7B2392E2-8126-3447-BE7E-40814E8D014A}" presName="parTxOnly" presStyleLbl="node1" presStyleIdx="4" presStyleCnt="5">
        <dgm:presLayoutVars>
          <dgm:chMax val="0"/>
          <dgm:chPref val="0"/>
          <dgm:bulletEnabled val="1"/>
        </dgm:presLayoutVars>
      </dgm:prSet>
      <dgm:spPr/>
    </dgm:pt>
  </dgm:ptLst>
  <dgm:cxnLst>
    <dgm:cxn modelId="{D13BFB0E-BC1F-F842-8DC8-B7D88F4C3D50}" srcId="{EA281146-7D6B-A140-97CF-ECB5244B71E1}" destId="{FDF630A8-85BE-C24E-96B1-0F41053BF3A7}" srcOrd="0" destOrd="0" parTransId="{78D4AB66-230A-844C-A55B-A7117D8FC716}" sibTransId="{5AE91E30-8091-EC46-9120-82663F85B489}"/>
    <dgm:cxn modelId="{6F8EF528-4179-6C42-B1AE-D98168759A68}" type="presOf" srcId="{98AF8843-A08F-224E-9DE3-23F80834E0FC}" destId="{F3F5304F-B7FB-B345-8139-093CF3A9A474}" srcOrd="0" destOrd="0" presId="urn:microsoft.com/office/officeart/2005/8/layout/chevron1"/>
    <dgm:cxn modelId="{8014512B-1B93-A340-8441-06F5C7621166}" srcId="{EA281146-7D6B-A140-97CF-ECB5244B71E1}" destId="{9CA6E2EC-6EF9-0A44-A225-C779AFA1ADB5}" srcOrd="2" destOrd="0" parTransId="{90E3F3F8-7381-8242-AB5B-E7496426B0EE}" sibTransId="{47921B75-EA30-6A4F-8D99-5BDDE69CD579}"/>
    <dgm:cxn modelId="{0B209531-AEE2-4B41-BDEA-A8FD09C1DB30}" type="presOf" srcId="{9CA6E2EC-6EF9-0A44-A225-C779AFA1ADB5}" destId="{5C64987E-048B-9447-A4A9-302C198DFBD7}" srcOrd="0" destOrd="0" presId="urn:microsoft.com/office/officeart/2005/8/layout/chevron1"/>
    <dgm:cxn modelId="{464AE74A-2024-5F48-BF14-57062065C492}" type="presOf" srcId="{FDF630A8-85BE-C24E-96B1-0F41053BF3A7}" destId="{68F75049-22A1-EB4D-B982-15084D6927B1}" srcOrd="0" destOrd="0" presId="urn:microsoft.com/office/officeart/2005/8/layout/chevron1"/>
    <dgm:cxn modelId="{1B161A57-BF52-F84A-AE9D-3D328AE1C278}" srcId="{EA281146-7D6B-A140-97CF-ECB5244B71E1}" destId="{98AF8843-A08F-224E-9DE3-23F80834E0FC}" srcOrd="1" destOrd="0" parTransId="{AAE169D3-E792-5A46-A3E8-808FCD473719}" sibTransId="{8BB94AE2-221E-5145-97C0-FAF4CE31DA10}"/>
    <dgm:cxn modelId="{F011C198-3806-A547-A5F0-B3EF20342910}" type="presOf" srcId="{136E4566-98C7-DD4A-B3BA-450A591846FF}" destId="{8954FAC8-3D3F-4843-A4C1-704D07721619}" srcOrd="0" destOrd="0" presId="urn:microsoft.com/office/officeart/2005/8/layout/chevron1"/>
    <dgm:cxn modelId="{C4BC8CB1-3EC3-3948-8A5B-9C49918A2051}" srcId="{EA281146-7D6B-A140-97CF-ECB5244B71E1}" destId="{7B2392E2-8126-3447-BE7E-40814E8D014A}" srcOrd="4" destOrd="0" parTransId="{D7D5F529-D310-0149-B2CF-A00BBCC37DE2}" sibTransId="{81DCC2F0-C0EA-1C43-ACB3-0790350BB4F6}"/>
    <dgm:cxn modelId="{3AF91ABD-1500-E841-AB7B-4AB649077879}" type="presOf" srcId="{7B2392E2-8126-3447-BE7E-40814E8D014A}" destId="{5C8D29A2-549D-2F46-BAE7-AFBA252E9BA4}" srcOrd="0" destOrd="0" presId="urn:microsoft.com/office/officeart/2005/8/layout/chevron1"/>
    <dgm:cxn modelId="{FAE055EA-9EE9-494C-8230-772A8FF1C4F3}" type="presOf" srcId="{EA281146-7D6B-A140-97CF-ECB5244B71E1}" destId="{F43DA1CC-9377-8842-ACC1-84E7431BAE7D}" srcOrd="0" destOrd="0" presId="urn:microsoft.com/office/officeart/2005/8/layout/chevron1"/>
    <dgm:cxn modelId="{596EA5FA-4097-F943-AFBB-728D775695D0}" srcId="{EA281146-7D6B-A140-97CF-ECB5244B71E1}" destId="{136E4566-98C7-DD4A-B3BA-450A591846FF}" srcOrd="3" destOrd="0" parTransId="{1F9D992C-2655-3547-92BD-5E775CADCAA6}" sibTransId="{D5676450-623C-1A4A-ABE7-3489AFAE06B8}"/>
    <dgm:cxn modelId="{0425B9FA-C62B-9D40-9E69-FF9264C19129}" type="presParOf" srcId="{F43DA1CC-9377-8842-ACC1-84E7431BAE7D}" destId="{68F75049-22A1-EB4D-B982-15084D6927B1}" srcOrd="0" destOrd="0" presId="urn:microsoft.com/office/officeart/2005/8/layout/chevron1"/>
    <dgm:cxn modelId="{05FE7CAE-B57A-754D-85F8-A0081FA92D23}" type="presParOf" srcId="{F43DA1CC-9377-8842-ACC1-84E7431BAE7D}" destId="{0AEB1E90-DEC3-5341-8C11-9E97C774E7AE}" srcOrd="1" destOrd="0" presId="urn:microsoft.com/office/officeart/2005/8/layout/chevron1"/>
    <dgm:cxn modelId="{D537AA7A-CA4E-4248-879A-E4B26562DDCC}" type="presParOf" srcId="{F43DA1CC-9377-8842-ACC1-84E7431BAE7D}" destId="{F3F5304F-B7FB-B345-8139-093CF3A9A474}" srcOrd="2" destOrd="0" presId="urn:microsoft.com/office/officeart/2005/8/layout/chevron1"/>
    <dgm:cxn modelId="{7A112E66-7F72-CF4F-BE35-AD6BAD7675AD}" type="presParOf" srcId="{F43DA1CC-9377-8842-ACC1-84E7431BAE7D}" destId="{D3056EA4-CC67-0742-9B99-4F8A333495BE}" srcOrd="3" destOrd="0" presId="urn:microsoft.com/office/officeart/2005/8/layout/chevron1"/>
    <dgm:cxn modelId="{9D969D5E-0735-E84C-99CF-2A96CD08612B}" type="presParOf" srcId="{F43DA1CC-9377-8842-ACC1-84E7431BAE7D}" destId="{5C64987E-048B-9447-A4A9-302C198DFBD7}" srcOrd="4" destOrd="0" presId="urn:microsoft.com/office/officeart/2005/8/layout/chevron1"/>
    <dgm:cxn modelId="{B6A084BE-C08A-C049-AF12-31089DFB7370}" type="presParOf" srcId="{F43DA1CC-9377-8842-ACC1-84E7431BAE7D}" destId="{12B039B3-5A97-4142-BC37-AEF2CB4B9690}" srcOrd="5" destOrd="0" presId="urn:microsoft.com/office/officeart/2005/8/layout/chevron1"/>
    <dgm:cxn modelId="{60B44A9E-7F28-CA4B-BF90-EC76BCCAB760}" type="presParOf" srcId="{F43DA1CC-9377-8842-ACC1-84E7431BAE7D}" destId="{8954FAC8-3D3F-4843-A4C1-704D07721619}" srcOrd="6" destOrd="0" presId="urn:microsoft.com/office/officeart/2005/8/layout/chevron1"/>
    <dgm:cxn modelId="{C5824395-02DC-FB4E-BAC9-AE7C81A1399E}" type="presParOf" srcId="{F43DA1CC-9377-8842-ACC1-84E7431BAE7D}" destId="{51F55EBF-8320-D940-8840-1B81119FCAAE}" srcOrd="7" destOrd="0" presId="urn:microsoft.com/office/officeart/2005/8/layout/chevron1"/>
    <dgm:cxn modelId="{96FD8548-313A-7B44-81D3-419811721863}" type="presParOf" srcId="{F43DA1CC-9377-8842-ACC1-84E7431BAE7D}" destId="{5C8D29A2-549D-2F46-BAE7-AFBA252E9BA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75049-22A1-EB4D-B982-15084D6927B1}">
      <dsp:nvSpPr>
        <dsp:cNvPr id="0" name=""/>
        <dsp:cNvSpPr/>
      </dsp:nvSpPr>
      <dsp:spPr>
        <a:xfrm>
          <a:off x="3505" y="1174430"/>
          <a:ext cx="3120265" cy="1248106"/>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err="1"/>
            <a:t>init</a:t>
          </a:r>
          <a:endParaRPr lang="en-GB" sz="4000" kern="1200" dirty="0"/>
        </a:p>
      </dsp:txBody>
      <dsp:txXfrm>
        <a:off x="627558" y="1174430"/>
        <a:ext cx="1872159" cy="1248106"/>
      </dsp:txXfrm>
    </dsp:sp>
    <dsp:sp modelId="{F3F5304F-B7FB-B345-8139-093CF3A9A474}">
      <dsp:nvSpPr>
        <dsp:cNvPr id="0" name=""/>
        <dsp:cNvSpPr/>
      </dsp:nvSpPr>
      <dsp:spPr>
        <a:xfrm>
          <a:off x="2811745" y="1174430"/>
          <a:ext cx="3120265" cy="1248106"/>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validate</a:t>
          </a:r>
        </a:p>
      </dsp:txBody>
      <dsp:txXfrm>
        <a:off x="3435798" y="1174430"/>
        <a:ext cx="1872159" cy="1248106"/>
      </dsp:txXfrm>
    </dsp:sp>
    <dsp:sp modelId="{5C64987E-048B-9447-A4A9-302C198DFBD7}">
      <dsp:nvSpPr>
        <dsp:cNvPr id="0" name=""/>
        <dsp:cNvSpPr/>
      </dsp:nvSpPr>
      <dsp:spPr>
        <a:xfrm>
          <a:off x="5619984" y="1174430"/>
          <a:ext cx="3120265" cy="1248106"/>
        </a:xfrm>
        <a:prstGeom prst="chevron">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plan</a:t>
          </a:r>
        </a:p>
      </dsp:txBody>
      <dsp:txXfrm>
        <a:off x="6244037" y="1174430"/>
        <a:ext cx="1872159" cy="1248106"/>
      </dsp:txXfrm>
    </dsp:sp>
    <dsp:sp modelId="{8954FAC8-3D3F-4843-A4C1-704D07721619}">
      <dsp:nvSpPr>
        <dsp:cNvPr id="0" name=""/>
        <dsp:cNvSpPr/>
      </dsp:nvSpPr>
      <dsp:spPr>
        <a:xfrm>
          <a:off x="8428223" y="1174430"/>
          <a:ext cx="3120265" cy="1248106"/>
        </a:xfrm>
        <a:prstGeom prst="chevron">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apply</a:t>
          </a:r>
        </a:p>
      </dsp:txBody>
      <dsp:txXfrm>
        <a:off x="9052276" y="1174430"/>
        <a:ext cx="1872159" cy="1248106"/>
      </dsp:txXfrm>
    </dsp:sp>
    <dsp:sp modelId="{5C8D29A2-549D-2F46-BAE7-AFBA252E9BA4}">
      <dsp:nvSpPr>
        <dsp:cNvPr id="0" name=""/>
        <dsp:cNvSpPr/>
      </dsp:nvSpPr>
      <dsp:spPr>
        <a:xfrm>
          <a:off x="11236463" y="1174430"/>
          <a:ext cx="3120265" cy="1248106"/>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53340" rIns="53340" bIns="53340" numCol="1" spcCol="1270" anchor="ctr" anchorCtr="0">
          <a:noAutofit/>
        </a:bodyPr>
        <a:lstStyle/>
        <a:p>
          <a:pPr marL="0" lvl="0" indent="0" algn="ctr" defTabSz="1778000">
            <a:lnSpc>
              <a:spcPct val="90000"/>
            </a:lnSpc>
            <a:spcBef>
              <a:spcPct val="0"/>
            </a:spcBef>
            <a:spcAft>
              <a:spcPct val="35000"/>
            </a:spcAft>
            <a:buNone/>
          </a:pPr>
          <a:r>
            <a:rPr lang="en-GB" sz="4000" kern="1200" dirty="0"/>
            <a:t>destroy</a:t>
          </a:r>
        </a:p>
      </dsp:txBody>
      <dsp:txXfrm>
        <a:off x="11860516" y="1174430"/>
        <a:ext cx="1872159" cy="12481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392B7C-7B94-48F3-AD53-1D9389467956}" type="datetimeFigureOut">
              <a:rPr lang="en-US" smtClean="0"/>
              <a:t>11/5/24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8FE51-5DD6-4BF3-9495-81C4A5D2F89C}" type="slidenum">
              <a:rPr lang="en-US" smtClean="0"/>
              <a:t>‹#›</a:t>
            </a:fld>
            <a:endParaRPr lang="en-US"/>
          </a:p>
        </p:txBody>
      </p:sp>
    </p:spTree>
    <p:extLst>
      <p:ext uri="{BB962C8B-B14F-4D97-AF65-F5344CB8AC3E}">
        <p14:creationId xmlns:p14="http://schemas.microsoft.com/office/powerpoint/2010/main" val="4069219790"/>
      </p:ext>
    </p:extLst>
  </p:cSld>
  <p:clrMap bg1="lt1" tx1="dk1" bg2="lt2" tx2="dk2" accent1="accent1" accent2="accent2" accent3="accent3" accent4="accent4" accent5="accent5" accent6="accent6" hlink="hlink" folHlink="folHlink"/>
  <p:notesStyle>
    <a:lvl1pPr marL="0" algn="l" defTabSz="1097280" rtl="0" eaLnBrk="1" latinLnBrk="0" hangingPunct="1">
      <a:defRPr sz="1400" kern="1200">
        <a:solidFill>
          <a:schemeClr val="tx1"/>
        </a:solidFill>
        <a:latin typeface="+mn-lt"/>
        <a:ea typeface="+mn-ea"/>
        <a:cs typeface="+mn-cs"/>
      </a:defRPr>
    </a:lvl1pPr>
    <a:lvl2pPr marL="548640" algn="l" defTabSz="1097280" rtl="0" eaLnBrk="1" latinLnBrk="0" hangingPunct="1">
      <a:defRPr sz="1400" kern="1200">
        <a:solidFill>
          <a:schemeClr val="tx1"/>
        </a:solidFill>
        <a:latin typeface="+mn-lt"/>
        <a:ea typeface="+mn-ea"/>
        <a:cs typeface="+mn-cs"/>
      </a:defRPr>
    </a:lvl2pPr>
    <a:lvl3pPr marL="1097280" algn="l" defTabSz="1097280" rtl="0" eaLnBrk="1" latinLnBrk="0" hangingPunct="1">
      <a:defRPr sz="1400" kern="1200">
        <a:solidFill>
          <a:schemeClr val="tx1"/>
        </a:solidFill>
        <a:latin typeface="+mn-lt"/>
        <a:ea typeface="+mn-ea"/>
        <a:cs typeface="+mn-cs"/>
      </a:defRPr>
    </a:lvl3pPr>
    <a:lvl4pPr marL="1645920" algn="l" defTabSz="1097280" rtl="0" eaLnBrk="1" latinLnBrk="0" hangingPunct="1">
      <a:defRPr sz="1400" kern="1200">
        <a:solidFill>
          <a:schemeClr val="tx1"/>
        </a:solidFill>
        <a:latin typeface="+mn-lt"/>
        <a:ea typeface="+mn-ea"/>
        <a:cs typeface="+mn-cs"/>
      </a:defRPr>
    </a:lvl4pPr>
    <a:lvl5pPr marL="2194560" algn="l" defTabSz="1097280" rtl="0" eaLnBrk="1" latinLnBrk="0" hangingPunct="1">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7AD8FE51-5DD6-4BF3-9495-81C4A5D2F89C}" type="slidenum">
              <a:rPr lang="en-US" smtClean="0"/>
              <a:t>1</a:t>
            </a:fld>
            <a:endParaRPr lang="en-US"/>
          </a:p>
        </p:txBody>
      </p:sp>
      <p:sp>
        <p:nvSpPr>
          <p:cNvPr id="5" name="Date Placeholder 4">
            <a:extLst>
              <a:ext uri="{FF2B5EF4-FFF2-40B4-BE49-F238E27FC236}">
                <a16:creationId xmlns:a16="http://schemas.microsoft.com/office/drawing/2014/main" id="{79551813-6207-294F-B120-59808870BEDC}"/>
              </a:ext>
            </a:extLst>
          </p:cNvPr>
          <p:cNvSpPr>
            <a:spLocks noGrp="1"/>
          </p:cNvSpPr>
          <p:nvPr>
            <p:ph type="dt" idx="1"/>
          </p:nvPr>
        </p:nvSpPr>
        <p:spPr/>
        <p:txBody>
          <a:bodyPr/>
          <a:lstStyle/>
          <a:p>
            <a:fld id="{60658020-7F67-D546-8AEC-8C41CB7DFC2D}" type="datetime1">
              <a:rPr lang="en-US" smtClean="0"/>
              <a:t>11/5/24</a:t>
            </a:fld>
            <a:endParaRPr lang="en-US"/>
          </a:p>
        </p:txBody>
      </p:sp>
      <p:sp>
        <p:nvSpPr>
          <p:cNvPr id="6" name="Footer Placeholder 5">
            <a:extLst>
              <a:ext uri="{FF2B5EF4-FFF2-40B4-BE49-F238E27FC236}">
                <a16:creationId xmlns:a16="http://schemas.microsoft.com/office/drawing/2014/main" id="{DE16D1B4-E051-1644-8D51-8AC287F18421}"/>
              </a:ext>
            </a:extLst>
          </p:cNvPr>
          <p:cNvSpPr>
            <a:spLocks noGrp="1"/>
          </p:cNvSpPr>
          <p:nvPr>
            <p:ph type="ftr" sz="quarter" idx="4"/>
          </p:nvPr>
        </p:nvSpPr>
        <p:spPr/>
        <p:txBody>
          <a:bodyPr/>
          <a:lstStyle/>
          <a:p>
            <a:r>
              <a:rPr lang="en-US"/>
              <a:t>DevOps Engineer</a:t>
            </a:r>
          </a:p>
        </p:txBody>
      </p:sp>
      <p:sp>
        <p:nvSpPr>
          <p:cNvPr id="7" name="Header Placeholder 6">
            <a:extLst>
              <a:ext uri="{FF2B5EF4-FFF2-40B4-BE49-F238E27FC236}">
                <a16:creationId xmlns:a16="http://schemas.microsoft.com/office/drawing/2014/main" id="{2E16B181-3540-F948-944E-9D093C5CE014}"/>
              </a:ext>
            </a:extLst>
          </p:cNvPr>
          <p:cNvSpPr>
            <a:spLocks noGrp="1"/>
          </p:cNvSpPr>
          <p:nvPr>
            <p:ph type="hdr" sz="quarter"/>
          </p:nvPr>
        </p:nvSpPr>
        <p:spPr/>
        <p:txBody>
          <a:bodyPr/>
          <a:lstStyle/>
          <a:p>
            <a:r>
              <a:rPr lang="en-US"/>
              <a:t>Nho Luong</a:t>
            </a:r>
          </a:p>
        </p:txBody>
      </p:sp>
    </p:spTree>
    <p:extLst>
      <p:ext uri="{BB962C8B-B14F-4D97-AF65-F5344CB8AC3E}">
        <p14:creationId xmlns:p14="http://schemas.microsoft.com/office/powerpoint/2010/main" val="1944320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3911273"/>
            <a:ext cx="14630400" cy="43183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dirty="0"/>
          </a:p>
        </p:txBody>
      </p:sp>
      <p:sp>
        <p:nvSpPr>
          <p:cNvPr id="2" name="Title 1">
            <a:extLst>
              <a:ext uri="{FF2B5EF4-FFF2-40B4-BE49-F238E27FC236}">
                <a16:creationId xmlns:a16="http://schemas.microsoft.com/office/drawing/2014/main" id="{A90BEE7A-7819-E04D-BB55-67CA13864374}"/>
              </a:ext>
            </a:extLst>
          </p:cNvPr>
          <p:cNvSpPr>
            <a:spLocks noGrp="1"/>
          </p:cNvSpPr>
          <p:nvPr>
            <p:ph type="ctrTitle" hasCustomPrompt="1"/>
          </p:nvPr>
        </p:nvSpPr>
        <p:spPr>
          <a:xfrm>
            <a:off x="1828799" y="4070555"/>
            <a:ext cx="8170607" cy="1926324"/>
          </a:xfrm>
        </p:spPr>
        <p:txBody>
          <a:bodyPr anchor="t">
            <a:normAutofit/>
          </a:bodyPr>
          <a:lstStyle>
            <a:lvl1pPr algn="l">
              <a:defRPr sz="5800">
                <a:solidFill>
                  <a:schemeClr val="bg1"/>
                </a:solidFill>
              </a:defRPr>
            </a:lvl1pPr>
          </a:lstStyle>
          <a:p>
            <a:r>
              <a:rPr lang="en-GB" dirty="0"/>
              <a:t>Slide Deck Title</a:t>
            </a:r>
          </a:p>
        </p:txBody>
      </p:sp>
      <p:sp>
        <p:nvSpPr>
          <p:cNvPr id="3" name="Subtitle 2">
            <a:extLst>
              <a:ext uri="{FF2B5EF4-FFF2-40B4-BE49-F238E27FC236}">
                <a16:creationId xmlns:a16="http://schemas.microsoft.com/office/drawing/2014/main" id="{8D57E49C-3EEA-A443-9547-90F2FEFC96E2}"/>
              </a:ext>
            </a:extLst>
          </p:cNvPr>
          <p:cNvSpPr>
            <a:spLocks noGrp="1"/>
          </p:cNvSpPr>
          <p:nvPr>
            <p:ph type="subTitle" idx="1" hasCustomPrompt="1"/>
          </p:nvPr>
        </p:nvSpPr>
        <p:spPr>
          <a:xfrm>
            <a:off x="1828799" y="5996878"/>
            <a:ext cx="6683969" cy="1701779"/>
          </a:xfrm>
        </p:spPr>
        <p:txBody>
          <a:bodyPr anchor="t"/>
          <a:lstStyle>
            <a:lvl1pPr marL="0" indent="0" algn="l">
              <a:buNone/>
              <a:defRPr sz="2900">
                <a:solidFill>
                  <a:schemeClr val="bg1"/>
                </a:solidFill>
              </a:defRPr>
            </a:lvl1pPr>
            <a:lvl2pPr marL="548640" indent="0" algn="ctr">
              <a:buNone/>
              <a:defRPr sz="2400"/>
            </a:lvl2pPr>
            <a:lvl3pPr marL="1097280" indent="0" algn="ctr">
              <a:buNone/>
              <a:defRPr sz="2200"/>
            </a:lvl3pPr>
            <a:lvl4pPr marL="1645920" indent="0" algn="ctr">
              <a:buNone/>
              <a:defRPr sz="1900"/>
            </a:lvl4pPr>
            <a:lvl5pPr marL="2194560" indent="0" algn="ctr">
              <a:buNone/>
              <a:defRPr sz="1900"/>
            </a:lvl5pPr>
            <a:lvl6pPr marL="2743200" indent="0" algn="ctr">
              <a:buNone/>
              <a:defRPr sz="1900"/>
            </a:lvl6pPr>
            <a:lvl7pPr marL="3291840" indent="0" algn="ctr">
              <a:buNone/>
              <a:defRPr sz="1900"/>
            </a:lvl7pPr>
            <a:lvl8pPr marL="3840480" indent="0" algn="ctr">
              <a:buNone/>
              <a:defRPr sz="1900"/>
            </a:lvl8pPr>
            <a:lvl9pPr marL="4389120" indent="0" algn="ctr">
              <a:buNone/>
              <a:defRPr sz="1900"/>
            </a:lvl9pPr>
          </a:lstStyle>
          <a:p>
            <a:r>
              <a:rPr lang="en-GB" dirty="0"/>
              <a:t>Author </a:t>
            </a:r>
          </a:p>
          <a:p>
            <a:r>
              <a:rPr lang="en-GB" dirty="0"/>
              <a:t>Date </a:t>
            </a:r>
          </a:p>
        </p:txBody>
      </p:sp>
    </p:spTree>
    <p:extLst>
      <p:ext uri="{BB962C8B-B14F-4D97-AF65-F5344CB8AC3E}">
        <p14:creationId xmlns:p14="http://schemas.microsoft.com/office/powerpoint/2010/main" val="1566591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54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41207"/>
            <a:ext cx="4937760" cy="438150"/>
          </a:xfrm>
        </p:spPr>
        <p:txBody>
          <a:bodyPr/>
          <a:lstStyle/>
          <a:p>
            <a:pPr algn="l"/>
            <a:r>
              <a:rPr lang="en-US" dirty="0"/>
              <a:t>© Kalyan Reddy </a:t>
            </a:r>
            <a:r>
              <a:rPr lang="en-US" dirty="0" err="1"/>
              <a:t>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821433"/>
            <a:ext cx="12618720" cy="55909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272807"/>
            <a:ext cx="12618720" cy="1188851"/>
          </a:xfrm>
          <a:prstGeom prst="rect">
            <a:avLst/>
          </a:prstGeom>
        </p:spPr>
        <p:txBody>
          <a:bodyPr vert="horz" lIns="109728" tIns="54864" rIns="109728" bIns="54864" rtlCol="0" anchor="ctr">
            <a:normAutofit/>
          </a:bodyPr>
          <a:lstStyle>
            <a:lvl1pPr>
              <a:defRPr>
                <a:solidFill>
                  <a:schemeClr val="accent6">
                    <a:lumMod val="75000"/>
                  </a:schemeClr>
                </a:solidFill>
              </a:defRPr>
            </a:lvl1pPr>
          </a:lstStyle>
          <a:p>
            <a:r>
              <a:rPr lang="en-US" dirty="0"/>
              <a:t>Click to edit Master title style</a:t>
            </a:r>
            <a:br>
              <a:rPr lang="en-US" dirty="0"/>
            </a:br>
            <a:r>
              <a:rPr lang="en-US" sz="2400" dirty="0"/>
              <a:t>Sub heading</a:t>
            </a:r>
            <a:endParaRPr lang="en-GB" dirty="0"/>
          </a:p>
        </p:txBody>
      </p:sp>
    </p:spTree>
    <p:extLst>
      <p:ext uri="{BB962C8B-B14F-4D97-AF65-F5344CB8AC3E}">
        <p14:creationId xmlns:p14="http://schemas.microsoft.com/office/powerpoint/2010/main" val="1230007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alyan-without-Headin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0" y="7726175"/>
            <a:ext cx="4937760" cy="438150"/>
          </a:xfrm>
        </p:spPr>
        <p:txBody>
          <a:bodyPr/>
          <a:lstStyle/>
          <a:p>
            <a:pPr algn="l"/>
            <a:r>
              <a:rPr lang="en-US" dirty="0"/>
              <a:t>Kalyan Reddy Daida</a:t>
            </a:r>
            <a:endParaRPr lang="en-GB" dirty="0"/>
          </a:p>
        </p:txBody>
      </p:sp>
      <p:sp>
        <p:nvSpPr>
          <p:cNvPr id="4" name="Content Placeholder 2">
            <a:extLst>
              <a:ext uri="{FF2B5EF4-FFF2-40B4-BE49-F238E27FC236}">
                <a16:creationId xmlns:a16="http://schemas.microsoft.com/office/drawing/2014/main" id="{6E404D94-AC54-F344-B51A-76FE094D9001}"/>
              </a:ext>
            </a:extLst>
          </p:cNvPr>
          <p:cNvSpPr>
            <a:spLocks noGrp="1"/>
          </p:cNvSpPr>
          <p:nvPr>
            <p:ph idx="1"/>
          </p:nvPr>
        </p:nvSpPr>
        <p:spPr>
          <a:xfrm>
            <a:off x="1005840" y="1112311"/>
            <a:ext cx="12618720" cy="6300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5460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04D94-AC54-F344-B51A-76FE094D9001}"/>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Footer Placeholder 1"/>
          <p:cNvSpPr>
            <a:spLocks noGrp="1"/>
          </p:cNvSpPr>
          <p:nvPr>
            <p:ph type="ftr" sz="quarter" idx="10"/>
          </p:nvPr>
        </p:nvSpPr>
        <p:spPr>
          <a:xfrm>
            <a:off x="0" y="7741207"/>
            <a:ext cx="4937760" cy="438150"/>
          </a:xfrm>
        </p:spPr>
        <p:txBody>
          <a:bodyPr/>
          <a:lstStyle/>
          <a:p>
            <a:pPr algn="l"/>
            <a:r>
              <a:rPr lang="en-GB" dirty="0"/>
              <a:t>AWS VPC Master Class @Kalyan Reddy Daida</a:t>
            </a:r>
          </a:p>
        </p:txBody>
      </p:sp>
      <p:sp>
        <p:nvSpPr>
          <p:cNvPr id="4" name="Title 3">
            <a:extLst>
              <a:ext uri="{FF2B5EF4-FFF2-40B4-BE49-F238E27FC236}">
                <a16:creationId xmlns:a16="http://schemas.microsoft.com/office/drawing/2014/main" id="{7C995CC4-5E34-0E41-A7F9-D8A93939036A}"/>
              </a:ext>
            </a:extLst>
          </p:cNvPr>
          <p:cNvSpPr>
            <a:spLocks noGrp="1"/>
          </p:cNvSpPr>
          <p:nvPr>
            <p:ph type="title"/>
          </p:nvPr>
        </p:nvSpPr>
        <p:spPr>
          <a:xfrm>
            <a:off x="1005840" y="438151"/>
            <a:ext cx="12618720" cy="1207770"/>
          </a:xfrm>
        </p:spPr>
        <p:txBody>
          <a:bodyPr/>
          <a:lstStyle/>
          <a:p>
            <a:r>
              <a:rPr lang="en-US" dirty="0"/>
              <a:t>Click to edit Master title style</a:t>
            </a:r>
            <a:endParaRPr lang="en-GB" dirty="0"/>
          </a:p>
        </p:txBody>
      </p:sp>
    </p:spTree>
    <p:extLst>
      <p:ext uri="{BB962C8B-B14F-4D97-AF65-F5344CB8AC3E}">
        <p14:creationId xmlns:p14="http://schemas.microsoft.com/office/powerpoint/2010/main" val="4190868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98A33-184A-8544-9FAA-FFAA66EAE573}"/>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46F8684-740B-CF45-9F5C-1B7432DBD9FC}"/>
              </a:ext>
            </a:extLst>
          </p:cNvPr>
          <p:cNvSpPr>
            <a:spLocks noGrp="1"/>
          </p:cNvSpPr>
          <p:nvPr>
            <p:ph type="body" idx="1"/>
          </p:nvPr>
        </p:nvSpPr>
        <p:spPr>
          <a:xfrm>
            <a:off x="998220" y="5507356"/>
            <a:ext cx="12618720" cy="1800224"/>
          </a:xfrm>
        </p:spPr>
        <p:txBody>
          <a:bodyPr/>
          <a:lstStyle>
            <a:lvl1pPr marL="0" indent="0">
              <a:buNone/>
              <a:defRPr sz="2900">
                <a:solidFill>
                  <a:schemeClr val="tx1">
                    <a:tint val="75000"/>
                  </a:schemeClr>
                </a:solidFill>
              </a:defRPr>
            </a:lvl1pPr>
            <a:lvl2pPr marL="548640" indent="0">
              <a:buNone/>
              <a:defRPr sz="2400">
                <a:solidFill>
                  <a:schemeClr val="tx1">
                    <a:tint val="75000"/>
                  </a:schemeClr>
                </a:solidFill>
              </a:defRPr>
            </a:lvl2pPr>
            <a:lvl3pPr marL="1097280" indent="0">
              <a:buNone/>
              <a:defRPr sz="2200">
                <a:solidFill>
                  <a:schemeClr val="tx1">
                    <a:tint val="75000"/>
                  </a:schemeClr>
                </a:solidFill>
              </a:defRPr>
            </a:lvl3pPr>
            <a:lvl4pPr marL="1645920" indent="0">
              <a:buNone/>
              <a:defRPr sz="1900">
                <a:solidFill>
                  <a:schemeClr val="tx1">
                    <a:tint val="75000"/>
                  </a:schemeClr>
                </a:solidFill>
              </a:defRPr>
            </a:lvl4pPr>
            <a:lvl5pPr marL="2194560" indent="0">
              <a:buNone/>
              <a:defRPr sz="1900">
                <a:solidFill>
                  <a:schemeClr val="tx1">
                    <a:tint val="75000"/>
                  </a:schemeClr>
                </a:solidFill>
              </a:defRPr>
            </a:lvl5pPr>
            <a:lvl6pPr marL="2743200" indent="0">
              <a:buNone/>
              <a:defRPr sz="1900">
                <a:solidFill>
                  <a:schemeClr val="tx1">
                    <a:tint val="75000"/>
                  </a:schemeClr>
                </a:solidFill>
              </a:defRPr>
            </a:lvl6pPr>
            <a:lvl7pPr marL="3291840" indent="0">
              <a:buNone/>
              <a:defRPr sz="1900">
                <a:solidFill>
                  <a:schemeClr val="tx1">
                    <a:tint val="75000"/>
                  </a:schemeClr>
                </a:solidFill>
              </a:defRPr>
            </a:lvl7pPr>
            <a:lvl8pPr marL="3840480" indent="0">
              <a:buNone/>
              <a:defRPr sz="1900">
                <a:solidFill>
                  <a:schemeClr val="tx1">
                    <a:tint val="75000"/>
                  </a:schemeClr>
                </a:solidFill>
              </a:defRPr>
            </a:lvl8pPr>
            <a:lvl9pPr marL="4389120" indent="0">
              <a:buNone/>
              <a:defRPr sz="19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221892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19BB-4979-0B44-AF6B-85907812124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4F36EAB-B254-C146-A7C6-0DE76935A5BB}"/>
              </a:ext>
            </a:extLst>
          </p:cNvPr>
          <p:cNvSpPr>
            <a:spLocks noGrp="1"/>
          </p:cNvSpPr>
          <p:nvPr>
            <p:ph sz="half" idx="1"/>
          </p:nvPr>
        </p:nvSpPr>
        <p:spPr>
          <a:xfrm>
            <a:off x="1005840" y="1835107"/>
            <a:ext cx="6217920" cy="5577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C78D9AA-C4F2-F341-9AD2-DD78F9E32015}"/>
              </a:ext>
            </a:extLst>
          </p:cNvPr>
          <p:cNvSpPr>
            <a:spLocks noGrp="1"/>
          </p:cNvSpPr>
          <p:nvPr>
            <p:ph sz="half" idx="2"/>
          </p:nvPr>
        </p:nvSpPr>
        <p:spPr>
          <a:xfrm>
            <a:off x="7406640" y="1835106"/>
            <a:ext cx="6217920" cy="5577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7711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E078-3DB5-CD4E-B5FF-74FE6A229D02}"/>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88C4095-462F-0E4F-B67A-AB0DB86AECAE}"/>
              </a:ext>
            </a:extLst>
          </p:cNvPr>
          <p:cNvSpPr>
            <a:spLocks noGrp="1"/>
          </p:cNvSpPr>
          <p:nvPr>
            <p:ph type="body" idx="1"/>
          </p:nvPr>
        </p:nvSpPr>
        <p:spPr>
          <a:xfrm>
            <a:off x="1007746" y="2017396"/>
            <a:ext cx="6189344"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4" name="Content Placeholder 3">
            <a:extLst>
              <a:ext uri="{FF2B5EF4-FFF2-40B4-BE49-F238E27FC236}">
                <a16:creationId xmlns:a16="http://schemas.microsoft.com/office/drawing/2014/main" id="{53989E46-5048-5442-9E93-17CCAA14B2F8}"/>
              </a:ext>
            </a:extLst>
          </p:cNvPr>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CD68C68-60E1-8E48-B221-933C8C8734BA}"/>
              </a:ext>
            </a:extLst>
          </p:cNvPr>
          <p:cNvSpPr>
            <a:spLocks noGrp="1"/>
          </p:cNvSpPr>
          <p:nvPr>
            <p:ph type="body" sz="quarter" idx="3"/>
          </p:nvPr>
        </p:nvSpPr>
        <p:spPr>
          <a:xfrm>
            <a:off x="7406640" y="2017396"/>
            <a:ext cx="6219826" cy="988694"/>
          </a:xfrm>
        </p:spPr>
        <p:txBody>
          <a:bodyPr anchor="b"/>
          <a:lstStyle>
            <a:lvl1pPr marL="0" indent="0">
              <a:buNone/>
              <a:defRPr sz="2900" b="1"/>
            </a:lvl1pPr>
            <a:lvl2pPr marL="548640" indent="0">
              <a:buNone/>
              <a:defRPr sz="2400" b="1"/>
            </a:lvl2pPr>
            <a:lvl3pPr marL="1097280" indent="0">
              <a:buNone/>
              <a:defRPr sz="2200" b="1"/>
            </a:lvl3pPr>
            <a:lvl4pPr marL="1645920" indent="0">
              <a:buNone/>
              <a:defRPr sz="1900" b="1"/>
            </a:lvl4pPr>
            <a:lvl5pPr marL="2194560" indent="0">
              <a:buNone/>
              <a:defRPr sz="1900" b="1"/>
            </a:lvl5pPr>
            <a:lvl6pPr marL="2743200" indent="0">
              <a:buNone/>
              <a:defRPr sz="1900" b="1"/>
            </a:lvl6pPr>
            <a:lvl7pPr marL="3291840" indent="0">
              <a:buNone/>
              <a:defRPr sz="1900" b="1"/>
            </a:lvl7pPr>
            <a:lvl8pPr marL="3840480" indent="0">
              <a:buNone/>
              <a:defRPr sz="1900" b="1"/>
            </a:lvl8pPr>
            <a:lvl9pPr marL="4389120" indent="0">
              <a:buNone/>
              <a:defRPr sz="1900" b="1"/>
            </a:lvl9pPr>
          </a:lstStyle>
          <a:p>
            <a:pPr lvl="0"/>
            <a:r>
              <a:rPr lang="en-US"/>
              <a:t>Edit Master text styles</a:t>
            </a:r>
          </a:p>
        </p:txBody>
      </p:sp>
      <p:sp>
        <p:nvSpPr>
          <p:cNvPr id="6" name="Content Placeholder 5">
            <a:extLst>
              <a:ext uri="{FF2B5EF4-FFF2-40B4-BE49-F238E27FC236}">
                <a16:creationId xmlns:a16="http://schemas.microsoft.com/office/drawing/2014/main" id="{A8F8A2F8-2BBD-5C48-9615-20088671D9EF}"/>
              </a:ext>
            </a:extLst>
          </p:cNvPr>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3560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23F-80CF-1549-A2F3-FD799F8D8292}"/>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84444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2359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A188-0C7D-5B48-8F5A-A4914AFAC98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5D79F44-FC70-FA4C-ABA7-3BC66D2F509B}"/>
              </a:ext>
            </a:extLst>
          </p:cNvPr>
          <p:cNvSpPr>
            <a:spLocks noGrp="1"/>
          </p:cNvSpPr>
          <p:nvPr>
            <p:ph idx="1"/>
          </p:nvPr>
        </p:nvSpPr>
        <p:spPr>
          <a:xfrm>
            <a:off x="6219826" y="1184911"/>
            <a:ext cx="7406640" cy="5848350"/>
          </a:xfrm>
        </p:spPr>
        <p:txBody>
          <a:bodyPr/>
          <a:lstStyle>
            <a:lvl1pPr>
              <a:defRPr sz="3800"/>
            </a:lvl1pPr>
            <a:lvl2pPr>
              <a:defRPr sz="3400"/>
            </a:lvl2pPr>
            <a:lvl3pPr>
              <a:defRPr sz="290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97335F7-E000-8E41-80E4-E0A5EE4F2A8E}"/>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Tree>
    <p:extLst>
      <p:ext uri="{BB962C8B-B14F-4D97-AF65-F5344CB8AC3E}">
        <p14:creationId xmlns:p14="http://schemas.microsoft.com/office/powerpoint/2010/main" val="1797874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27E9-05F0-FE4F-9A4C-7EBDC6827538}"/>
              </a:ext>
            </a:extLst>
          </p:cNvPr>
          <p:cNvSpPr>
            <a:spLocks noGrp="1"/>
          </p:cNvSpPr>
          <p:nvPr>
            <p:ph type="title"/>
          </p:nvPr>
        </p:nvSpPr>
        <p:spPr>
          <a:xfrm>
            <a:off x="1007746" y="548640"/>
            <a:ext cx="4718684" cy="1920240"/>
          </a:xfrm>
        </p:spPr>
        <p:txBody>
          <a:bodyPr anchor="b"/>
          <a:lstStyle>
            <a:lvl1pPr>
              <a:defRPr sz="38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AE113E1-980C-1E4F-BD57-EFD7C1325AA0}"/>
              </a:ext>
            </a:extLst>
          </p:cNvPr>
          <p:cNvSpPr>
            <a:spLocks noGrp="1"/>
          </p:cNvSpPr>
          <p:nvPr>
            <p:ph type="pic" idx="1"/>
          </p:nvPr>
        </p:nvSpPr>
        <p:spPr>
          <a:xfrm>
            <a:off x="6219826" y="1184911"/>
            <a:ext cx="7406640" cy="5848350"/>
          </a:xfrm>
        </p:spPr>
        <p:txBody>
          <a:bodyPr/>
          <a:lstStyle>
            <a:lvl1pPr marL="0" indent="0">
              <a:buNone/>
              <a:defRPr sz="3800"/>
            </a:lvl1pPr>
            <a:lvl2pPr marL="548640" indent="0">
              <a:buNone/>
              <a:defRPr sz="3400"/>
            </a:lvl2pPr>
            <a:lvl3pPr marL="1097280" indent="0">
              <a:buNone/>
              <a:defRPr sz="290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id="{4913DE4B-B046-924F-B3CB-32E0383A5D60}"/>
              </a:ext>
            </a:extLst>
          </p:cNvPr>
          <p:cNvSpPr>
            <a:spLocks noGrp="1"/>
          </p:cNvSpPr>
          <p:nvPr>
            <p:ph type="body" sz="half" idx="2"/>
          </p:nvPr>
        </p:nvSpPr>
        <p:spPr>
          <a:xfrm>
            <a:off x="1007746" y="2468880"/>
            <a:ext cx="4718684" cy="4573906"/>
          </a:xfrm>
        </p:spPr>
        <p:txBody>
          <a:bodyPr/>
          <a:lstStyle>
            <a:lvl1pPr marL="0" indent="0">
              <a:buNone/>
              <a:defRPr sz="1900"/>
            </a:lvl1pPr>
            <a:lvl2pPr marL="548640" indent="0">
              <a:buNone/>
              <a:defRPr sz="1700"/>
            </a:lvl2pPr>
            <a:lvl3pPr marL="1097280" indent="0">
              <a:buNone/>
              <a:defRPr sz="140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a:extLst>
              <a:ext uri="{FF2B5EF4-FFF2-40B4-BE49-F238E27FC236}">
                <a16:creationId xmlns:a16="http://schemas.microsoft.com/office/drawing/2014/main" id="{8C152A71-4150-4C4A-9445-154BD939EB38}"/>
              </a:ext>
            </a:extLst>
          </p:cNvPr>
          <p:cNvSpPr>
            <a:spLocks noGrp="1"/>
          </p:cNvSpPr>
          <p:nvPr>
            <p:ph type="dt" sz="half" idx="10"/>
          </p:nvPr>
        </p:nvSpPr>
        <p:spPr>
          <a:xfrm>
            <a:off x="1005840" y="7627621"/>
            <a:ext cx="3291840" cy="438150"/>
          </a:xfrm>
          <a:prstGeom prst="rect">
            <a:avLst/>
          </a:prstGeom>
        </p:spPr>
        <p:txBody>
          <a:bodyPr lIns="109728" tIns="54864" rIns="109728" bIns="54864"/>
          <a:lstStyle/>
          <a:p>
            <a:endParaRPr lang="en-GB"/>
          </a:p>
        </p:txBody>
      </p:sp>
      <p:sp>
        <p:nvSpPr>
          <p:cNvPr id="6" name="Footer Placeholder 5">
            <a:extLst>
              <a:ext uri="{FF2B5EF4-FFF2-40B4-BE49-F238E27FC236}">
                <a16:creationId xmlns:a16="http://schemas.microsoft.com/office/drawing/2014/main" id="{5BF15324-A847-7E48-BDE6-12E305FCF720}"/>
              </a:ext>
            </a:extLst>
          </p:cNvPr>
          <p:cNvSpPr>
            <a:spLocks noGrp="1"/>
          </p:cNvSpPr>
          <p:nvPr>
            <p:ph type="ftr" sz="quarter" idx="11"/>
          </p:nvPr>
        </p:nvSpPr>
        <p:spPr>
          <a:xfrm>
            <a:off x="4846320" y="7627621"/>
            <a:ext cx="4937760" cy="438150"/>
          </a:xfrm>
          <a:prstGeom prst="rect">
            <a:avLst/>
          </a:prstGeom>
        </p:spPr>
        <p:txBody>
          <a:bodyPr/>
          <a:lstStyle/>
          <a:p>
            <a:r>
              <a:rPr lang="en-US"/>
              <a:t>AWS VPC Master Class @Kalyan Reddy Daida</a:t>
            </a:r>
            <a:endParaRPr lang="en-GB"/>
          </a:p>
        </p:txBody>
      </p:sp>
      <p:sp>
        <p:nvSpPr>
          <p:cNvPr id="7" name="Slide Number Placeholder 6">
            <a:extLst>
              <a:ext uri="{FF2B5EF4-FFF2-40B4-BE49-F238E27FC236}">
                <a16:creationId xmlns:a16="http://schemas.microsoft.com/office/drawing/2014/main" id="{C2DD7A1F-D1EA-C646-9E58-6DC2830FA9BD}"/>
              </a:ext>
            </a:extLst>
          </p:cNvPr>
          <p:cNvSpPr>
            <a:spLocks noGrp="1"/>
          </p:cNvSpPr>
          <p:nvPr>
            <p:ph type="sldNum" sz="quarter" idx="12"/>
          </p:nvPr>
        </p:nvSpPr>
        <p:spPr>
          <a:xfrm>
            <a:off x="10332720" y="7627621"/>
            <a:ext cx="3291840" cy="438150"/>
          </a:xfrm>
          <a:prstGeom prst="rect">
            <a:avLst/>
          </a:prstGeom>
        </p:spPr>
        <p:txBody>
          <a:bodyPr lIns="109728" tIns="54864" rIns="109728" bIns="54864"/>
          <a:lstStyle/>
          <a:p>
            <a:fld id="{18A65C51-7344-6544-8116-303C127F5139}" type="slidenum">
              <a:rPr lang="en-GB" smtClean="0"/>
              <a:t>‹#›</a:t>
            </a:fld>
            <a:endParaRPr lang="en-GB"/>
          </a:p>
        </p:txBody>
      </p:sp>
    </p:spTree>
    <p:extLst>
      <p:ext uri="{BB962C8B-B14F-4D97-AF65-F5344CB8AC3E}">
        <p14:creationId xmlns:p14="http://schemas.microsoft.com/office/powerpoint/2010/main" val="240656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3CC461-EC5E-944F-B708-4B7701E89627}"/>
              </a:ext>
            </a:extLst>
          </p:cNvPr>
          <p:cNvSpPr/>
          <p:nvPr/>
        </p:nvSpPr>
        <p:spPr>
          <a:xfrm>
            <a:off x="-15031" y="7665929"/>
            <a:ext cx="14645431" cy="56367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9728" tIns="54864" rIns="109728" bIns="54864" rtlCol="0" anchor="ctr"/>
          <a:lstStyle/>
          <a:p>
            <a:pPr algn="ctr"/>
            <a:endParaRPr lang="en-GB">
              <a:solidFill>
                <a:schemeClr val="bg1"/>
              </a:solidFill>
            </a:endParaRPr>
          </a:p>
        </p:txBody>
      </p:sp>
      <p:sp>
        <p:nvSpPr>
          <p:cNvPr id="2" name="Title Placeholder 1">
            <a:extLst>
              <a:ext uri="{FF2B5EF4-FFF2-40B4-BE49-F238E27FC236}">
                <a16:creationId xmlns:a16="http://schemas.microsoft.com/office/drawing/2014/main" id="{47D18E9C-71B9-6048-8B72-C5BBB56E4CA9}"/>
              </a:ext>
            </a:extLst>
          </p:cNvPr>
          <p:cNvSpPr>
            <a:spLocks noGrp="1"/>
          </p:cNvSpPr>
          <p:nvPr>
            <p:ph type="title"/>
          </p:nvPr>
        </p:nvSpPr>
        <p:spPr>
          <a:xfrm>
            <a:off x="1005840" y="438151"/>
            <a:ext cx="12618720" cy="1188851"/>
          </a:xfrm>
          <a:prstGeom prst="rect">
            <a:avLst/>
          </a:prstGeom>
        </p:spPr>
        <p:txBody>
          <a:bodyPr vert="horz" lIns="109728" tIns="54864" rIns="109728" bIns="54864" rtlCol="0" anchor="ctr">
            <a:normAutofit/>
          </a:bodyPr>
          <a:lstStyle/>
          <a:p>
            <a:r>
              <a:rPr lang="en-US" dirty="0"/>
              <a:t>Click to edit Master title style</a:t>
            </a:r>
            <a:br>
              <a:rPr lang="en-US" dirty="0"/>
            </a:br>
            <a:r>
              <a:rPr lang="en-US" sz="2400" dirty="0"/>
              <a:t>Sub heading</a:t>
            </a:r>
            <a:endParaRPr lang="en-GB" dirty="0"/>
          </a:p>
        </p:txBody>
      </p:sp>
      <p:sp>
        <p:nvSpPr>
          <p:cNvPr id="3" name="Text Placeholder 2">
            <a:extLst>
              <a:ext uri="{FF2B5EF4-FFF2-40B4-BE49-F238E27FC236}">
                <a16:creationId xmlns:a16="http://schemas.microsoft.com/office/drawing/2014/main" id="{D0A5E41C-C682-7742-8D56-362E23AF93A1}"/>
              </a:ext>
            </a:extLst>
          </p:cNvPr>
          <p:cNvSpPr>
            <a:spLocks noGrp="1"/>
          </p:cNvSpPr>
          <p:nvPr>
            <p:ph type="body" idx="1"/>
          </p:nvPr>
        </p:nvSpPr>
        <p:spPr>
          <a:xfrm>
            <a:off x="1005840" y="1821433"/>
            <a:ext cx="12618720" cy="5590922"/>
          </a:xfrm>
          <a:prstGeom prst="rect">
            <a:avLst/>
          </a:prstGeom>
        </p:spPr>
        <p:txBody>
          <a:bodyPr vert="horz" lIns="109728" tIns="54864" rIns="109728" bIns="54864"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8" name="Footer Placeholder 7"/>
          <p:cNvSpPr>
            <a:spLocks noGrp="1"/>
          </p:cNvSpPr>
          <p:nvPr>
            <p:ph type="ftr" sz="quarter" idx="3"/>
          </p:nvPr>
        </p:nvSpPr>
        <p:spPr>
          <a:xfrm>
            <a:off x="0" y="7756238"/>
            <a:ext cx="4937760" cy="438150"/>
          </a:xfrm>
          <a:prstGeom prst="rect">
            <a:avLst/>
          </a:prstGeom>
        </p:spPr>
        <p:txBody>
          <a:bodyPr vert="horz" lIns="109728" tIns="54864" rIns="109728" bIns="54864" rtlCol="0" anchor="ctr"/>
          <a:lstStyle>
            <a:lvl1pPr algn="ctr">
              <a:defRPr sz="1700" b="1">
                <a:solidFill>
                  <a:schemeClr val="bg1"/>
                </a:solidFill>
              </a:defRPr>
            </a:lvl1pPr>
          </a:lstStyle>
          <a:p>
            <a:pPr algn="l"/>
            <a:r>
              <a:rPr lang="en-US" dirty="0"/>
              <a:t>© Kalyan Reddy </a:t>
            </a:r>
            <a:r>
              <a:rPr lang="en-US" dirty="0" err="1"/>
              <a:t>Daida</a:t>
            </a:r>
            <a:endParaRPr lang="en-GB" dirty="0"/>
          </a:p>
        </p:txBody>
      </p:sp>
      <p:sp>
        <p:nvSpPr>
          <p:cNvPr id="6" name="Footer Placeholder 7"/>
          <p:cNvSpPr txBox="1">
            <a:spLocks/>
          </p:cNvSpPr>
          <p:nvPr/>
        </p:nvSpPr>
        <p:spPr>
          <a:xfrm>
            <a:off x="12852044" y="7714109"/>
            <a:ext cx="1735609" cy="437415"/>
          </a:xfrm>
          <a:prstGeom prst="rect">
            <a:avLst/>
          </a:prstGeom>
        </p:spPr>
        <p:txBody>
          <a:bodyPr vert="horz" lIns="109728" tIns="54864" rIns="109728" bIns="54864" rtlCol="0" anchor="ctr"/>
          <a:lstStyle>
            <a:defPPr>
              <a:defRPr lang="en-US"/>
            </a:defPPr>
            <a:lvl1pPr marL="0" algn="ctr" defTabSz="914400" rtl="0" eaLnBrk="1" latinLnBrk="0" hangingPunct="1">
              <a:defRPr sz="12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700" dirty="0"/>
              <a:t>StackSimplify</a:t>
            </a:r>
            <a:endParaRPr lang="en-GB" sz="1700" dirty="0"/>
          </a:p>
        </p:txBody>
      </p:sp>
    </p:spTree>
    <p:extLst>
      <p:ext uri="{BB962C8B-B14F-4D97-AF65-F5344CB8AC3E}">
        <p14:creationId xmlns:p14="http://schemas.microsoft.com/office/powerpoint/2010/main" val="422198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1097280" rtl="0" eaLnBrk="1" latinLnBrk="0" hangingPunct="1">
        <a:lnSpc>
          <a:spcPct val="90000"/>
        </a:lnSpc>
        <a:spcBef>
          <a:spcPct val="0"/>
        </a:spcBef>
        <a:buNone/>
        <a:defRPr sz="530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xml"/><Relationship Id="rId4" Type="http://schemas.openxmlformats.org/officeDocument/2006/relationships/image" Target="../media/image93.png"/></Relationships>
</file>

<file path=ppt/slides/_rels/slide1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xml"/><Relationship Id="rId4" Type="http://schemas.openxmlformats.org/officeDocument/2006/relationships/image" Target="../media/image93.png"/></Relationships>
</file>

<file path=ppt/slides/_rels/slide12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svg"/><Relationship Id="rId1" Type="http://schemas.openxmlformats.org/officeDocument/2006/relationships/slideLayout" Target="../slideLayouts/slideLayout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13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svg"/><Relationship Id="rId18" Type="http://schemas.openxmlformats.org/officeDocument/2006/relationships/image" Target="../media/image48.png"/><Relationship Id="rId3" Type="http://schemas.openxmlformats.org/officeDocument/2006/relationships/image" Target="../media/image35.svg"/><Relationship Id="rId21" Type="http://schemas.openxmlformats.org/officeDocument/2006/relationships/image" Target="../media/image31.svg"/><Relationship Id="rId7" Type="http://schemas.openxmlformats.org/officeDocument/2006/relationships/image" Target="../media/image39.svg"/><Relationship Id="rId12" Type="http://schemas.openxmlformats.org/officeDocument/2006/relationships/image" Target="../media/image23.png"/><Relationship Id="rId17" Type="http://schemas.openxmlformats.org/officeDocument/2006/relationships/image" Target="../media/image47.svg"/><Relationship Id="rId2" Type="http://schemas.openxmlformats.org/officeDocument/2006/relationships/image" Target="../media/image34.png"/><Relationship Id="rId16" Type="http://schemas.openxmlformats.org/officeDocument/2006/relationships/image" Target="../media/image46.png"/><Relationship Id="rId20"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5.svg"/><Relationship Id="rId10" Type="http://schemas.openxmlformats.org/officeDocument/2006/relationships/image" Target="../media/image42.png"/><Relationship Id="rId19" Type="http://schemas.openxmlformats.org/officeDocument/2006/relationships/image" Target="../media/image49.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4.png"/></Relationships>
</file>

<file path=ppt/slides/_rels/slide13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svg"/><Relationship Id="rId18" Type="http://schemas.openxmlformats.org/officeDocument/2006/relationships/image" Target="../media/image30.png"/><Relationship Id="rId3" Type="http://schemas.openxmlformats.org/officeDocument/2006/relationships/image" Target="../media/image35.svg"/><Relationship Id="rId21" Type="http://schemas.openxmlformats.org/officeDocument/2006/relationships/image" Target="../media/image33.svg"/><Relationship Id="rId7" Type="http://schemas.openxmlformats.org/officeDocument/2006/relationships/image" Target="../media/image39.svg"/><Relationship Id="rId12" Type="http://schemas.openxmlformats.org/officeDocument/2006/relationships/image" Target="../media/image23.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5.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4.png"/><Relationship Id="rId19" Type="http://schemas.openxmlformats.org/officeDocument/2006/relationships/image" Target="../media/image31.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1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1.xml"/><Relationship Id="rId4" Type="http://schemas.openxmlformats.org/officeDocument/2006/relationships/image" Target="../media/image105.png"/></Relationships>
</file>

<file path=ppt/slides/_rels/slide1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13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svg"/><Relationship Id="rId18" Type="http://schemas.openxmlformats.org/officeDocument/2006/relationships/image" Target="../media/image48.png"/><Relationship Id="rId3" Type="http://schemas.openxmlformats.org/officeDocument/2006/relationships/image" Target="../media/image35.svg"/><Relationship Id="rId21" Type="http://schemas.openxmlformats.org/officeDocument/2006/relationships/image" Target="../media/image31.svg"/><Relationship Id="rId7" Type="http://schemas.openxmlformats.org/officeDocument/2006/relationships/image" Target="../media/image39.svg"/><Relationship Id="rId12" Type="http://schemas.openxmlformats.org/officeDocument/2006/relationships/image" Target="../media/image23.png"/><Relationship Id="rId17" Type="http://schemas.openxmlformats.org/officeDocument/2006/relationships/image" Target="../media/image47.svg"/><Relationship Id="rId2" Type="http://schemas.openxmlformats.org/officeDocument/2006/relationships/image" Target="../media/image34.png"/><Relationship Id="rId16" Type="http://schemas.openxmlformats.org/officeDocument/2006/relationships/image" Target="../media/image46.png"/><Relationship Id="rId20"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5.svg"/><Relationship Id="rId10" Type="http://schemas.openxmlformats.org/officeDocument/2006/relationships/image" Target="../media/image42.png"/><Relationship Id="rId19" Type="http://schemas.openxmlformats.org/officeDocument/2006/relationships/image" Target="../media/image49.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4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svg"/><Relationship Id="rId18" Type="http://schemas.openxmlformats.org/officeDocument/2006/relationships/image" Target="../media/image30.png"/><Relationship Id="rId3" Type="http://schemas.openxmlformats.org/officeDocument/2006/relationships/image" Target="../media/image35.svg"/><Relationship Id="rId21" Type="http://schemas.openxmlformats.org/officeDocument/2006/relationships/image" Target="../media/image33.svg"/><Relationship Id="rId7" Type="http://schemas.openxmlformats.org/officeDocument/2006/relationships/image" Target="../media/image39.svg"/><Relationship Id="rId12" Type="http://schemas.openxmlformats.org/officeDocument/2006/relationships/image" Target="../media/image23.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5.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4.png"/><Relationship Id="rId19" Type="http://schemas.openxmlformats.org/officeDocument/2006/relationships/image" Target="../media/image31.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14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1.xml"/><Relationship Id="rId4" Type="http://schemas.openxmlformats.org/officeDocument/2006/relationships/image" Target="../media/image1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1.xml"/><Relationship Id="rId4" Type="http://schemas.openxmlformats.org/officeDocument/2006/relationships/image" Target="../media/image118.jpg"/></Relationships>
</file>

<file path=ppt/slides/_rels/slide1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1.xml"/><Relationship Id="rId4" Type="http://schemas.openxmlformats.org/officeDocument/2006/relationships/image" Target="../media/image123.png"/></Relationships>
</file>

<file path=ppt/slides/_rels/slide1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7.sv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37.svg"/><Relationship Id="rId4" Type="http://schemas.openxmlformats.org/officeDocument/2006/relationships/image" Target="../media/image36.png"/></Relationships>
</file>

<file path=ppt/slides/_rels/slide1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5" Type="http://schemas.openxmlformats.org/officeDocument/2006/relationships/image" Target="../media/image37.svg"/><Relationship Id="rId4" Type="http://schemas.openxmlformats.org/officeDocument/2006/relationships/image" Target="../media/image36.png"/></Relationships>
</file>

<file path=ppt/slides/_rels/slide1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1.xml"/><Relationship Id="rId4" Type="http://schemas.openxmlformats.org/officeDocument/2006/relationships/image" Target="../media/image1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5" Type="http://schemas.openxmlformats.org/officeDocument/2006/relationships/image" Target="../media/image37.svg"/><Relationship Id="rId4" Type="http://schemas.openxmlformats.org/officeDocument/2006/relationships/image" Target="../media/image36.png"/></Relationships>
</file>

<file path=ppt/slides/_rels/slide172.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5" Type="http://schemas.openxmlformats.org/officeDocument/2006/relationships/image" Target="../media/image37.svg"/><Relationship Id="rId4" Type="http://schemas.openxmlformats.org/officeDocument/2006/relationships/image" Target="../media/image36.png"/></Relationships>
</file>

<file path=ppt/slides/_rels/slide1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7.svg"/></Relationships>
</file>

<file path=ppt/slides/_rels/slide17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svg"/><Relationship Id="rId4" Type="http://schemas.openxmlformats.org/officeDocument/2006/relationships/image" Target="../media/image32.png"/></Relationships>
</file>

<file path=ppt/slides/_rels/slide1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jp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1.xml"/><Relationship Id="rId4" Type="http://schemas.openxmlformats.org/officeDocument/2006/relationships/image" Target="../media/image138.jpg"/></Relationships>
</file>

<file path=ppt/slides/_rels/slide1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1.xml"/><Relationship Id="rId4" Type="http://schemas.openxmlformats.org/officeDocument/2006/relationships/image" Target="../media/image141.jp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svg"/><Relationship Id="rId18" Type="http://schemas.openxmlformats.org/officeDocument/2006/relationships/image" Target="../media/image48.png"/><Relationship Id="rId3" Type="http://schemas.openxmlformats.org/officeDocument/2006/relationships/image" Target="../media/image35.svg"/><Relationship Id="rId21" Type="http://schemas.openxmlformats.org/officeDocument/2006/relationships/image" Target="../media/image31.svg"/><Relationship Id="rId7" Type="http://schemas.openxmlformats.org/officeDocument/2006/relationships/image" Target="../media/image39.svg"/><Relationship Id="rId12" Type="http://schemas.openxmlformats.org/officeDocument/2006/relationships/image" Target="../media/image23.png"/><Relationship Id="rId17" Type="http://schemas.openxmlformats.org/officeDocument/2006/relationships/image" Target="../media/image47.svg"/><Relationship Id="rId2" Type="http://schemas.openxmlformats.org/officeDocument/2006/relationships/image" Target="../media/image34.png"/><Relationship Id="rId16" Type="http://schemas.openxmlformats.org/officeDocument/2006/relationships/image" Target="../media/image46.png"/><Relationship Id="rId20"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5.svg"/><Relationship Id="rId10" Type="http://schemas.openxmlformats.org/officeDocument/2006/relationships/image" Target="../media/image42.png"/><Relationship Id="rId19" Type="http://schemas.openxmlformats.org/officeDocument/2006/relationships/image" Target="../media/image49.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24.svg"/><Relationship Id="rId18" Type="http://schemas.openxmlformats.org/officeDocument/2006/relationships/image" Target="../media/image30.png"/><Relationship Id="rId3" Type="http://schemas.openxmlformats.org/officeDocument/2006/relationships/image" Target="../media/image35.svg"/><Relationship Id="rId21" Type="http://schemas.openxmlformats.org/officeDocument/2006/relationships/image" Target="../media/image33.svg"/><Relationship Id="rId7" Type="http://schemas.openxmlformats.org/officeDocument/2006/relationships/image" Target="../media/image39.svg"/><Relationship Id="rId12" Type="http://schemas.openxmlformats.org/officeDocument/2006/relationships/image" Target="../media/image23.png"/><Relationship Id="rId17" Type="http://schemas.openxmlformats.org/officeDocument/2006/relationships/image" Target="../media/image49.svg"/><Relationship Id="rId2" Type="http://schemas.openxmlformats.org/officeDocument/2006/relationships/image" Target="../media/image34.png"/><Relationship Id="rId16" Type="http://schemas.openxmlformats.org/officeDocument/2006/relationships/image" Target="../media/image48.png"/><Relationship Id="rId20"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5.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4.png"/><Relationship Id="rId19" Type="http://schemas.openxmlformats.org/officeDocument/2006/relationships/image" Target="../media/image31.sv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7.sv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37.sv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5" Type="http://schemas.openxmlformats.org/officeDocument/2006/relationships/image" Target="../media/image37.sv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37.sv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37.sv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53.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1.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svg"/><Relationship Id="rId1" Type="http://schemas.openxmlformats.org/officeDocument/2006/relationships/slideLayout" Target="../slideLayouts/slideLayout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7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27.svg"/><Relationship Id="rId1" Type="http://schemas.openxmlformats.org/officeDocument/2006/relationships/slideLayout" Target="../slideLayouts/slideLayout1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png"/></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313899"/>
            <a:ext cx="8052179" cy="893928"/>
          </a:xfrm>
        </p:spPr>
        <p:txBody>
          <a:bodyPr>
            <a:normAutofit/>
          </a:bodyPr>
          <a:lstStyle/>
          <a:p>
            <a:r>
              <a:rPr lang="en-US" sz="5400" dirty="0">
                <a:solidFill>
                  <a:srgbClr val="FF0000"/>
                </a:solidFill>
              </a:rPr>
              <a:t>Terraform on AWS Associate</a:t>
            </a:r>
            <a:endParaRPr lang="en-US" dirty="0">
              <a:solidFill>
                <a:srgbClr val="FF0000"/>
              </a:solidFill>
            </a:endParaRPr>
          </a:p>
        </p:txBody>
      </p:sp>
      <p:sp>
        <p:nvSpPr>
          <p:cNvPr id="3" name="Subtitle 2"/>
          <p:cNvSpPr>
            <a:spLocks noGrp="1"/>
          </p:cNvSpPr>
          <p:nvPr>
            <p:ph type="subTitle" idx="1"/>
          </p:nvPr>
        </p:nvSpPr>
        <p:spPr>
          <a:xfrm>
            <a:off x="685799" y="1651379"/>
            <a:ext cx="12105779" cy="1477367"/>
          </a:xfrm>
        </p:spPr>
        <p:txBody>
          <a:bodyPr>
            <a:normAutofit/>
          </a:bodyPr>
          <a:lstStyle/>
          <a:p>
            <a:r>
              <a:rPr lang="en-US" dirty="0">
                <a:solidFill>
                  <a:srgbClr val="F48E47"/>
                </a:solidFill>
              </a:rPr>
              <a:t>Author: </a:t>
            </a:r>
            <a:r>
              <a:rPr lang="en-US" dirty="0" err="1">
                <a:solidFill>
                  <a:srgbClr val="F48E47"/>
                </a:solidFill>
              </a:rPr>
              <a:t>Nho</a:t>
            </a:r>
            <a:r>
              <a:rPr lang="en-US" dirty="0">
                <a:solidFill>
                  <a:srgbClr val="F48E47"/>
                </a:solidFill>
              </a:rPr>
              <a:t> Luong </a:t>
            </a:r>
          </a:p>
          <a:p>
            <a:r>
              <a:rPr lang="en-US" dirty="0">
                <a:solidFill>
                  <a:srgbClr val="F48E47"/>
                </a:solidFill>
              </a:rPr>
              <a:t>Skill: DevOps Engineer Lead</a:t>
            </a:r>
          </a:p>
        </p:txBody>
      </p:sp>
      <p:pic>
        <p:nvPicPr>
          <p:cNvPr id="4" name="Picture 3">
            <a:extLst>
              <a:ext uri="{FF2B5EF4-FFF2-40B4-BE49-F238E27FC236}">
                <a16:creationId xmlns:a16="http://schemas.microsoft.com/office/drawing/2014/main" id="{1D8CF383-1361-4E75-85B4-CC450DC884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41774" y="1745110"/>
            <a:ext cx="2984107" cy="4167205"/>
          </a:xfrm>
          <a:prstGeom prst="rect">
            <a:avLst/>
          </a:prstGeom>
        </p:spPr>
      </p:pic>
      <p:pic>
        <p:nvPicPr>
          <p:cNvPr id="10" name="Picture 9">
            <a:extLst>
              <a:ext uri="{FF2B5EF4-FFF2-40B4-BE49-F238E27FC236}">
                <a16:creationId xmlns:a16="http://schemas.microsoft.com/office/drawing/2014/main" id="{62A57EB8-858A-D94C-AD0E-BB1AEED1AA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2296" y="3391686"/>
            <a:ext cx="9099722" cy="4705391"/>
          </a:xfrm>
          <a:prstGeom prst="rect">
            <a:avLst/>
          </a:prstGeom>
        </p:spPr>
      </p:pic>
      <p:pic>
        <p:nvPicPr>
          <p:cNvPr id="16" name="Picture 15">
            <a:extLst>
              <a:ext uri="{FF2B5EF4-FFF2-40B4-BE49-F238E27FC236}">
                <a16:creationId xmlns:a16="http://schemas.microsoft.com/office/drawing/2014/main" id="{1DC4D522-A277-8D4E-B214-B90233EE4C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0499" y="1207827"/>
            <a:ext cx="2984107" cy="1922798"/>
          </a:xfrm>
          <a:prstGeom prst="rect">
            <a:avLst/>
          </a:prstGeom>
        </p:spPr>
      </p:pic>
    </p:spTree>
    <p:extLst>
      <p:ext uri="{BB962C8B-B14F-4D97-AF65-F5344CB8AC3E}">
        <p14:creationId xmlns:p14="http://schemas.microsoft.com/office/powerpoint/2010/main" val="545772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
        <p:nvSpPr>
          <p:cNvPr id="27" name="Subtitle 2">
            <a:extLst>
              <a:ext uri="{FF2B5EF4-FFF2-40B4-BE49-F238E27FC236}">
                <a16:creationId xmlns:a16="http://schemas.microsoft.com/office/drawing/2014/main" id="{99244310-60FA-6248-9753-D7CC91A91B1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679893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a:solidFill>
                  <a:srgbClr val="00B050"/>
                </a:solidFill>
              </a:rPr>
              <a:t>count</a:t>
            </a: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count</a:t>
            </a: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a:t>
            </a:r>
            <a:r>
              <a:rPr lang="en-IN" dirty="0"/>
              <a:t>block includes a </a:t>
            </a:r>
            <a:r>
              <a:rPr lang="en-IN" dirty="0">
                <a:solidFill>
                  <a:srgbClr val="FFFF00"/>
                </a:solidFill>
              </a:rPr>
              <a:t>count</a:t>
            </a:r>
            <a:r>
              <a:rPr lang="en-IN" dirty="0"/>
              <a:t> </a:t>
            </a:r>
            <a:r>
              <a:rPr lang="en-IN" dirty="0">
                <a:solidFill>
                  <a:srgbClr val="FFFF00"/>
                </a:solidFill>
              </a:rPr>
              <a:t>argument</a:t>
            </a:r>
            <a:r>
              <a:rPr lang="en-IN" dirty="0"/>
              <a:t> whose value is a </a:t>
            </a:r>
            <a:r>
              <a:rPr lang="en-IN" dirty="0">
                <a:solidFill>
                  <a:srgbClr val="FFFF00"/>
                </a:solidFill>
              </a:rPr>
              <a:t>whole number</a:t>
            </a:r>
            <a:r>
              <a:rPr lang="en-IN" dirty="0"/>
              <a:t>, Terraform will create that </a:t>
            </a:r>
            <a:r>
              <a:rPr lang="en-IN" dirty="0">
                <a:solidFill>
                  <a:srgbClr val="FFFF00"/>
                </a:solidFill>
              </a:rPr>
              <a:t>many</a:t>
            </a:r>
            <a:r>
              <a:rPr lang="en-IN" dirty="0"/>
              <a:t> instances.</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rgbClr val="FFFF00"/>
                </a:solidFill>
              </a:rPr>
              <a:t>count.index</a:t>
            </a:r>
            <a:r>
              <a:rPr lang="en-IN" dirty="0">
                <a:solidFill>
                  <a:srgbClr val="FFFF00"/>
                </a:solidFill>
              </a:rPr>
              <a:t>: </a:t>
            </a:r>
            <a:r>
              <a:rPr lang="en-IN" dirty="0"/>
              <a:t>The distinct index number (starting with 0) corresponding to this instance.</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2914240"/>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When count is set, Terraform </a:t>
            </a:r>
            <a:r>
              <a:rPr lang="en-IN" dirty="0">
                <a:solidFill>
                  <a:srgbClr val="FFFF00"/>
                </a:solidFill>
              </a:rPr>
              <a:t>distinguishes</a:t>
            </a:r>
            <a:r>
              <a:rPr lang="en-IN" dirty="0"/>
              <a:t> between the block itself and the multiple resource or module instances associated with it. Instances are identified by an </a:t>
            </a:r>
            <a:r>
              <a:rPr lang="en-IN" dirty="0">
                <a:solidFill>
                  <a:srgbClr val="FFFF00"/>
                </a:solidFill>
              </a:rPr>
              <a:t>index number</a:t>
            </a:r>
            <a:r>
              <a:rPr lang="en-IN" dirty="0"/>
              <a:t>, </a:t>
            </a:r>
            <a:r>
              <a:rPr lang="en-IN" dirty="0">
                <a:solidFill>
                  <a:srgbClr val="FFFF00"/>
                </a:solidFill>
              </a:rPr>
              <a:t>starting</a:t>
            </a:r>
            <a:r>
              <a:rPr lang="en-IN" dirty="0"/>
              <a:t> </a:t>
            </a:r>
            <a:r>
              <a:rPr lang="en-IN" dirty="0">
                <a:solidFill>
                  <a:srgbClr val="FFFF00"/>
                </a:solidFill>
              </a:rPr>
              <a:t>with 0</a:t>
            </a:r>
            <a:r>
              <a:rPr lang="en-IN" dirty="0"/>
              <a:t>. </a:t>
            </a:r>
            <a:r>
              <a:rPr lang="en-IN" dirty="0" err="1">
                <a:solidFill>
                  <a:srgbClr val="FF0000"/>
                </a:solidFill>
              </a:rPr>
              <a:t>aws_instance.myvm</a:t>
            </a:r>
            <a:r>
              <a:rPr lang="en-IN" dirty="0">
                <a:solidFill>
                  <a:srgbClr val="FF0000"/>
                </a:solidFill>
              </a:rPr>
              <a:t>[0]</a:t>
            </a:r>
            <a:endParaRPr lang="en-US" dirty="0">
              <a:solidFill>
                <a:srgbClr val="FF0000"/>
              </a:solidFill>
            </a:endParaRP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6"/>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count meta-argument accepts </a:t>
            </a:r>
            <a:r>
              <a:rPr lang="en-IN" dirty="0">
                <a:solidFill>
                  <a:srgbClr val="FFFF00"/>
                </a:solidFill>
              </a:rPr>
              <a:t>numeric expressions</a:t>
            </a:r>
            <a:r>
              <a:rPr lang="en-IN" dirty="0"/>
              <a:t>.  The count value must be known </a:t>
            </a:r>
            <a:r>
              <a:rPr lang="en-IN" i="1" dirty="0">
                <a:solidFill>
                  <a:srgbClr val="FFFF00"/>
                </a:solidFill>
              </a:rPr>
              <a:t>before</a:t>
            </a:r>
            <a:r>
              <a:rPr lang="en-IN" dirty="0"/>
              <a:t> Terraform performs any remote resource actions. </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count 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3044535" y="7055427"/>
            <a:ext cx="9029701" cy="51954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
        <p:nvSpPr>
          <p:cNvPr id="12" name="Subtitle 2">
            <a:extLst>
              <a:ext uri="{FF2B5EF4-FFF2-40B4-BE49-F238E27FC236}">
                <a16:creationId xmlns:a16="http://schemas.microsoft.com/office/drawing/2014/main" id="{930B058F-CFA5-5948-9DA8-CBC89DA13BC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96968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3" y="1304962"/>
            <a:ext cx="1388225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a:solidFill>
                  <a:srgbClr val="FFFF00"/>
                </a:solidFill>
              </a:rPr>
              <a:t>Count</a:t>
            </a:r>
            <a:r>
              <a:rPr lang="en-IN" dirty="0"/>
              <a:t> to create </a:t>
            </a:r>
            <a:r>
              <a:rPr lang="en-IN" dirty="0">
                <a:solidFill>
                  <a:srgbClr val="FFFF00"/>
                </a:solidFill>
              </a:rPr>
              <a:t>multiple</a:t>
            </a:r>
            <a:r>
              <a:rPr lang="en-IN" dirty="0"/>
              <a:t> EC2 Instances using </a:t>
            </a:r>
            <a:r>
              <a:rPr lang="en-IN" dirty="0">
                <a:solidFill>
                  <a:srgbClr val="FFFF00"/>
                </a:solidFill>
              </a:rPr>
              <a:t>single</a:t>
            </a:r>
            <a:r>
              <a:rPr lang="en-IN" dirty="0"/>
              <a:t> Resource</a:t>
            </a:r>
          </a:p>
        </p:txBody>
      </p:sp>
      <p:pic>
        <p:nvPicPr>
          <p:cNvPr id="3" name="Picture 2">
            <a:extLst>
              <a:ext uri="{FF2B5EF4-FFF2-40B4-BE49-F238E27FC236}">
                <a16:creationId xmlns:a16="http://schemas.microsoft.com/office/drawing/2014/main" id="{F8AD9CC4-48B7-DE4C-A51C-9A5E1F945FBE}"/>
              </a:ext>
            </a:extLst>
          </p:cNvPr>
          <p:cNvPicPr>
            <a:picLocks noChangeAspect="1"/>
          </p:cNvPicPr>
          <p:nvPr/>
        </p:nvPicPr>
        <p:blipFill>
          <a:blip r:embed="rId2"/>
          <a:stretch>
            <a:fillRect/>
          </a:stretch>
        </p:blipFill>
        <p:spPr>
          <a:xfrm>
            <a:off x="509154" y="2365338"/>
            <a:ext cx="8737600" cy="4559300"/>
          </a:xfrm>
          <a:prstGeom prst="rect">
            <a:avLst/>
          </a:prstGeom>
        </p:spPr>
      </p:pic>
      <p:sp>
        <p:nvSpPr>
          <p:cNvPr id="14" name="Rectangle 13">
            <a:extLst>
              <a:ext uri="{FF2B5EF4-FFF2-40B4-BE49-F238E27FC236}">
                <a16:creationId xmlns:a16="http://schemas.microsoft.com/office/drawing/2014/main" id="{0A359092-3ACA-6148-8E69-48FC06160322}"/>
              </a:ext>
            </a:extLst>
          </p:cNvPr>
          <p:cNvSpPr/>
          <p:nvPr/>
        </p:nvSpPr>
        <p:spPr>
          <a:xfrm>
            <a:off x="893618" y="4229100"/>
            <a:ext cx="2192482" cy="40524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D42F4BB-BD6E-384F-A27D-89CE730FF27B}"/>
              </a:ext>
            </a:extLst>
          </p:cNvPr>
          <p:cNvSpPr/>
          <p:nvPr/>
        </p:nvSpPr>
        <p:spPr>
          <a:xfrm>
            <a:off x="1330036" y="5507182"/>
            <a:ext cx="5746173" cy="581891"/>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56C2D32-6F82-BE43-A42D-F83B96384157}"/>
              </a:ext>
            </a:extLst>
          </p:cNvPr>
          <p:cNvSpPr/>
          <p:nvPr/>
        </p:nvSpPr>
        <p:spPr>
          <a:xfrm>
            <a:off x="10247514" y="2365338"/>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21" name="Rectangle 20">
            <a:extLst>
              <a:ext uri="{FF2B5EF4-FFF2-40B4-BE49-F238E27FC236}">
                <a16:creationId xmlns:a16="http://schemas.microsoft.com/office/drawing/2014/main" id="{6481D565-6C9C-404F-8604-FE190507E37C}"/>
              </a:ext>
            </a:extLst>
          </p:cNvPr>
          <p:cNvSpPr/>
          <p:nvPr/>
        </p:nvSpPr>
        <p:spPr>
          <a:xfrm>
            <a:off x="10247514" y="3110601"/>
            <a:ext cx="2784764" cy="56110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count.index</a:t>
            </a:r>
            <a:endParaRPr lang="en-US" sz="3000" dirty="0"/>
          </a:p>
        </p:txBody>
      </p:sp>
      <p:cxnSp>
        <p:nvCxnSpPr>
          <p:cNvPr id="22" name="Straight Arrow Connector 21">
            <a:extLst>
              <a:ext uri="{FF2B5EF4-FFF2-40B4-BE49-F238E27FC236}">
                <a16:creationId xmlns:a16="http://schemas.microsoft.com/office/drawing/2014/main" id="{68D127BF-CE11-FC4D-8409-6A923E509D8C}"/>
              </a:ext>
            </a:extLst>
          </p:cNvPr>
          <p:cNvCxnSpPr>
            <a:cxnSpLocks/>
            <a:stCxn id="21" idx="1"/>
            <a:endCxn id="15" idx="3"/>
          </p:cNvCxnSpPr>
          <p:nvPr/>
        </p:nvCxnSpPr>
        <p:spPr>
          <a:xfrm flipH="1">
            <a:off x="7076209" y="3391156"/>
            <a:ext cx="3171305" cy="2406972"/>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03CABB4-A878-4E42-91F5-22CB5C9CA5E2}"/>
              </a:ext>
            </a:extLst>
          </p:cNvPr>
          <p:cNvCxnSpPr>
            <a:cxnSpLocks/>
            <a:stCxn id="16" idx="1"/>
            <a:endCxn id="14" idx="3"/>
          </p:cNvCxnSpPr>
          <p:nvPr/>
        </p:nvCxnSpPr>
        <p:spPr>
          <a:xfrm flipH="1">
            <a:off x="3086100" y="2645893"/>
            <a:ext cx="7161414" cy="17858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683780F-1F2B-0045-A66B-9D4ADFBF6B3E}"/>
              </a:ext>
            </a:extLst>
          </p:cNvPr>
          <p:cNvSpPr/>
          <p:nvPr/>
        </p:nvSpPr>
        <p:spPr>
          <a:xfrm>
            <a:off x="10247514" y="3870614"/>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[0]</a:t>
            </a:r>
          </a:p>
        </p:txBody>
      </p:sp>
      <p:sp>
        <p:nvSpPr>
          <p:cNvPr id="29" name="Rectangle 28">
            <a:extLst>
              <a:ext uri="{FF2B5EF4-FFF2-40B4-BE49-F238E27FC236}">
                <a16:creationId xmlns:a16="http://schemas.microsoft.com/office/drawing/2014/main" id="{F33EC832-7565-2144-A14F-74F4DDB25323}"/>
              </a:ext>
            </a:extLst>
          </p:cNvPr>
          <p:cNvSpPr/>
          <p:nvPr/>
        </p:nvSpPr>
        <p:spPr>
          <a:xfrm>
            <a:off x="10247514" y="453942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[1]</a:t>
            </a:r>
          </a:p>
        </p:txBody>
      </p:sp>
      <p:sp>
        <p:nvSpPr>
          <p:cNvPr id="30" name="Rectangle 29">
            <a:extLst>
              <a:ext uri="{FF2B5EF4-FFF2-40B4-BE49-F238E27FC236}">
                <a16:creationId xmlns:a16="http://schemas.microsoft.com/office/drawing/2014/main" id="{684B8B8B-980C-EB4A-92D1-3BEAF279577F}"/>
              </a:ext>
            </a:extLst>
          </p:cNvPr>
          <p:cNvSpPr/>
          <p:nvPr/>
        </p:nvSpPr>
        <p:spPr>
          <a:xfrm>
            <a:off x="10247514" y="5208228"/>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[2]</a:t>
            </a:r>
          </a:p>
        </p:txBody>
      </p:sp>
      <p:sp>
        <p:nvSpPr>
          <p:cNvPr id="31" name="Rectangle 30">
            <a:extLst>
              <a:ext uri="{FF2B5EF4-FFF2-40B4-BE49-F238E27FC236}">
                <a16:creationId xmlns:a16="http://schemas.microsoft.com/office/drawing/2014/main" id="{BA1EFEFE-09DE-F94D-AF55-D05D8B0F23E6}"/>
              </a:ext>
            </a:extLst>
          </p:cNvPr>
          <p:cNvSpPr/>
          <p:nvPr/>
        </p:nvSpPr>
        <p:spPr>
          <a:xfrm>
            <a:off x="10247514" y="5877035"/>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[3]</a:t>
            </a:r>
          </a:p>
        </p:txBody>
      </p:sp>
      <p:sp>
        <p:nvSpPr>
          <p:cNvPr id="33" name="Rectangle 32">
            <a:extLst>
              <a:ext uri="{FF2B5EF4-FFF2-40B4-BE49-F238E27FC236}">
                <a16:creationId xmlns:a16="http://schemas.microsoft.com/office/drawing/2014/main" id="{D82DAF86-9AE5-F848-8F4C-370A30DDFC9D}"/>
              </a:ext>
            </a:extLst>
          </p:cNvPr>
          <p:cNvSpPr/>
          <p:nvPr/>
        </p:nvSpPr>
        <p:spPr>
          <a:xfrm>
            <a:off x="10247514" y="6543391"/>
            <a:ext cx="3648595" cy="56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aws_instance.web</a:t>
            </a:r>
            <a:r>
              <a:rPr lang="en-US" sz="3000" dirty="0"/>
              <a:t>[4]</a:t>
            </a:r>
          </a:p>
        </p:txBody>
      </p:sp>
      <p:sp>
        <p:nvSpPr>
          <p:cNvPr id="18" name="Subtitle 2">
            <a:extLst>
              <a:ext uri="{FF2B5EF4-FFF2-40B4-BE49-F238E27FC236}">
                <a16:creationId xmlns:a16="http://schemas.microsoft.com/office/drawing/2014/main" id="{CB123585-55A2-1F48-A6A7-76FA26D7803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99645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par>
                                <p:cTn id="18" presetID="2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down)">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down)">
                                      <p:cBhvr>
                                        <p:cTn id="48" dur="500"/>
                                        <p:tgtEl>
                                          <p:spTgt spid="3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wipe(down)">
                                      <p:cBhvr>
                                        <p:cTn id="5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21" grpId="0" animBg="1"/>
      <p:bldP spid="26" grpId="0" animBg="1"/>
      <p:bldP spid="29" grpId="0" animBg="1"/>
      <p:bldP spid="30" grpId="0" animBg="1"/>
      <p:bldP spid="31" grpId="0" animBg="1"/>
      <p:bldP spid="33"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for_each</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4AEE9534-C742-194D-A58B-5539F11F59E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1832437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a:xfrm>
            <a:off x="1005840" y="-214247"/>
            <a:ext cx="12618720" cy="1188851"/>
          </a:xfrm>
        </p:spPr>
        <p:txBody>
          <a:bodyPr/>
          <a:lstStyle/>
          <a:p>
            <a:r>
              <a:rPr lang="en-US" dirty="0"/>
              <a:t>Resource Meta-Arguments – </a:t>
            </a:r>
            <a:r>
              <a:rPr lang="en-US" dirty="0" err="1">
                <a:solidFill>
                  <a:srgbClr val="00B050"/>
                </a:solidFill>
              </a:rPr>
              <a:t>for_each</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547880" y="2628489"/>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for_each</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974604"/>
            <a:ext cx="5153893"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 </a:t>
            </a:r>
            <a:r>
              <a:rPr lang="en-IN" dirty="0">
                <a:solidFill>
                  <a:srgbClr val="FFFF00"/>
                </a:solidFill>
              </a:rPr>
              <a:t>resource or module block </a:t>
            </a:r>
            <a:r>
              <a:rPr lang="en-IN" dirty="0"/>
              <a:t>includes a </a:t>
            </a:r>
            <a:r>
              <a:rPr lang="en-IN" dirty="0" err="1">
                <a:solidFill>
                  <a:srgbClr val="FFFF00"/>
                </a:solidFill>
              </a:rPr>
              <a:t>for_each</a:t>
            </a:r>
            <a:r>
              <a:rPr lang="en-IN" dirty="0">
                <a:solidFill>
                  <a:srgbClr val="FFFF00"/>
                </a:solidFill>
              </a:rPr>
              <a:t> </a:t>
            </a:r>
            <a:r>
              <a:rPr lang="en-IN" dirty="0"/>
              <a:t>argument whose value is a </a:t>
            </a:r>
            <a:r>
              <a:rPr lang="en-IN" dirty="0">
                <a:solidFill>
                  <a:srgbClr val="FFFF00"/>
                </a:solidFill>
              </a:rPr>
              <a:t>map or a set of strings</a:t>
            </a:r>
            <a:r>
              <a:rPr lang="en-IN" dirty="0"/>
              <a:t>, Terraform will create </a:t>
            </a:r>
            <a:r>
              <a:rPr lang="en-IN" dirty="0">
                <a:solidFill>
                  <a:srgbClr val="FFFF00"/>
                </a:solidFill>
              </a:rPr>
              <a:t>one instance for each member </a:t>
            </a:r>
            <a:r>
              <a:rPr lang="en-IN" dirty="0"/>
              <a:t>of that map or set.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974604"/>
            <a:ext cx="4738254" cy="168852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For set of Strings, </a:t>
            </a:r>
            <a:r>
              <a:rPr lang="en-IN" dirty="0" err="1">
                <a:solidFill>
                  <a:srgbClr val="FFFF00"/>
                </a:solidFill>
              </a:rPr>
              <a:t>each.key</a:t>
            </a:r>
            <a:r>
              <a:rPr lang="en-IN" dirty="0">
                <a:solidFill>
                  <a:srgbClr val="FFFF00"/>
                </a:solidFill>
              </a:rPr>
              <a:t> = </a:t>
            </a:r>
            <a:r>
              <a:rPr lang="en-IN" dirty="0" err="1">
                <a:solidFill>
                  <a:srgbClr val="FFFF00"/>
                </a:solidFill>
              </a:rPr>
              <a:t>each.value</a:t>
            </a:r>
            <a:endParaRPr lang="en-IN" dirty="0">
              <a:solidFill>
                <a:srgbClr val="FFFF00"/>
              </a:solidFill>
            </a:endParaRPr>
          </a:p>
          <a:p>
            <a:r>
              <a:rPr lang="en-IN" dirty="0" err="1"/>
              <a:t>for_each</a:t>
            </a:r>
            <a:r>
              <a:rPr lang="en-IN" dirty="0"/>
              <a:t> = </a:t>
            </a:r>
            <a:r>
              <a:rPr lang="en-IN" dirty="0" err="1"/>
              <a:t>toset</a:t>
            </a:r>
            <a:r>
              <a:rPr lang="en-IN" dirty="0"/>
              <a:t>( ["Jack", "James"] )</a:t>
            </a:r>
          </a:p>
          <a:p>
            <a:r>
              <a:rPr lang="en-US" dirty="0" err="1"/>
              <a:t>each.key</a:t>
            </a:r>
            <a:r>
              <a:rPr lang="en-US" dirty="0"/>
              <a:t> = Jack </a:t>
            </a:r>
          </a:p>
          <a:p>
            <a:r>
              <a:rPr lang="en-US" dirty="0" err="1"/>
              <a:t>each.key</a:t>
            </a:r>
            <a:r>
              <a:rPr lang="en-US" dirty="0"/>
              <a:t> = James</a:t>
            </a:r>
          </a:p>
        </p:txBody>
      </p:sp>
      <p:sp>
        <p:nvSpPr>
          <p:cNvPr id="8" name="Rectangle 7">
            <a:extLst>
              <a:ext uri="{FF2B5EF4-FFF2-40B4-BE49-F238E27FC236}">
                <a16:creationId xmlns:a16="http://schemas.microsoft.com/office/drawing/2014/main" id="{2849286A-4FF2-4447-9676-CAEBC97DCBEE}"/>
              </a:ext>
            </a:extLst>
          </p:cNvPr>
          <p:cNvSpPr/>
          <p:nvPr/>
        </p:nvSpPr>
        <p:spPr>
          <a:xfrm>
            <a:off x="114297" y="2914240"/>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instance has a </a:t>
            </a:r>
            <a:r>
              <a:rPr lang="en-IN" dirty="0">
                <a:solidFill>
                  <a:srgbClr val="FFFF00"/>
                </a:solidFill>
              </a:rPr>
              <a:t>distinct infrastructure object associated with it</a:t>
            </a:r>
            <a:r>
              <a:rPr lang="en-IN" dirty="0"/>
              <a:t>, and each is separately </a:t>
            </a:r>
            <a:r>
              <a:rPr lang="en-IN" dirty="0">
                <a:solidFill>
                  <a:srgbClr val="FFFF00"/>
                </a:solidFill>
              </a:rPr>
              <a:t>created, updated, or destroyed </a:t>
            </a:r>
            <a:r>
              <a:rPr lang="en-IN" dirty="0"/>
              <a:t>when the configuration is applied.</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77849" y="2914240"/>
            <a:ext cx="4738254" cy="226090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Maps, we use </a:t>
            </a:r>
            <a:r>
              <a:rPr lang="en-IN" dirty="0" err="1">
                <a:solidFill>
                  <a:srgbClr val="FFFF00"/>
                </a:solidFill>
              </a:rPr>
              <a:t>each.key</a:t>
            </a:r>
            <a:r>
              <a:rPr lang="en-IN" dirty="0">
                <a:solidFill>
                  <a:srgbClr val="FFFF00"/>
                </a:solidFill>
              </a:rPr>
              <a:t> &amp; </a:t>
            </a:r>
            <a:r>
              <a:rPr lang="en-IN" dirty="0" err="1">
                <a:solidFill>
                  <a:srgbClr val="FFFF00"/>
                </a:solidFill>
              </a:rPr>
              <a:t>each.value</a:t>
            </a:r>
            <a:br>
              <a:rPr lang="en-IN" dirty="0"/>
            </a:br>
            <a:r>
              <a:rPr lang="en-IN" dirty="0" err="1">
                <a:solidFill>
                  <a:srgbClr val="FFFF00"/>
                </a:solidFill>
              </a:rPr>
              <a:t>for_each</a:t>
            </a:r>
            <a:r>
              <a:rPr lang="en-IN" dirty="0">
                <a:solidFill>
                  <a:srgbClr val="FFFF00"/>
                </a:solidFill>
              </a:rPr>
              <a:t> = {</a:t>
            </a:r>
          </a:p>
          <a:p>
            <a:r>
              <a:rPr lang="en-IN" dirty="0">
                <a:solidFill>
                  <a:srgbClr val="FFFF00"/>
                </a:solidFill>
              </a:rPr>
              <a:t>dev = "my-</a:t>
            </a:r>
            <a:r>
              <a:rPr lang="en-IN" dirty="0" err="1">
                <a:solidFill>
                  <a:srgbClr val="FFFF00"/>
                </a:solidFill>
              </a:rPr>
              <a:t>dapp</a:t>
            </a:r>
            <a:r>
              <a:rPr lang="en-IN" dirty="0">
                <a:solidFill>
                  <a:srgbClr val="FFFF00"/>
                </a:solidFill>
              </a:rPr>
              <a:t>-bucket"</a:t>
            </a:r>
          </a:p>
          <a:p>
            <a:r>
              <a:rPr lang="en-US" dirty="0">
                <a:solidFill>
                  <a:srgbClr val="FFFF00"/>
                </a:solidFill>
              </a:rPr>
              <a:t>}</a:t>
            </a:r>
            <a:br>
              <a:rPr lang="en-US" dirty="0"/>
            </a:br>
            <a:r>
              <a:rPr lang="en-US" dirty="0" err="1">
                <a:solidFill>
                  <a:srgbClr val="FFFF00"/>
                </a:solidFill>
              </a:rPr>
              <a:t>each.key</a:t>
            </a:r>
            <a:r>
              <a:rPr lang="en-US" dirty="0">
                <a:solidFill>
                  <a:srgbClr val="FFFF00"/>
                </a:solidFill>
              </a:rPr>
              <a:t> </a:t>
            </a:r>
            <a:r>
              <a:rPr lang="en-US" dirty="0"/>
              <a:t>= dev</a:t>
            </a:r>
            <a:br>
              <a:rPr lang="en-US" dirty="0"/>
            </a:br>
            <a:r>
              <a:rPr lang="en-US" dirty="0" err="1">
                <a:solidFill>
                  <a:srgbClr val="FFFF00"/>
                </a:solidFill>
              </a:rPr>
              <a:t>each.value</a:t>
            </a:r>
            <a:r>
              <a:rPr lang="en-US" dirty="0">
                <a:solidFill>
                  <a:srgbClr val="FFFF00"/>
                </a:solidFill>
              </a:rPr>
              <a:t> </a:t>
            </a:r>
            <a:r>
              <a:rPr lang="en-US" dirty="0"/>
              <a:t>= my-</a:t>
            </a:r>
            <a:r>
              <a:rPr lang="en-US" dirty="0" err="1"/>
              <a:t>dapp</a:t>
            </a:r>
            <a:r>
              <a:rPr lang="en-US" dirty="0"/>
              <a:t>-bucket</a:t>
            </a:r>
          </a:p>
        </p:txBody>
      </p:sp>
      <p:sp>
        <p:nvSpPr>
          <p:cNvPr id="10" name="Rectangle 9">
            <a:extLst>
              <a:ext uri="{FF2B5EF4-FFF2-40B4-BE49-F238E27FC236}">
                <a16:creationId xmlns:a16="http://schemas.microsoft.com/office/drawing/2014/main" id="{25B19FEB-D0BF-2B45-BE0C-011B3333CD6F}"/>
              </a:ext>
            </a:extLst>
          </p:cNvPr>
          <p:cNvSpPr/>
          <p:nvPr/>
        </p:nvSpPr>
        <p:spPr>
          <a:xfrm>
            <a:off x="114297" y="5345695"/>
            <a:ext cx="8738758" cy="220849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blocks where </a:t>
            </a:r>
            <a:r>
              <a:rPr lang="en-IN" dirty="0" err="1">
                <a:solidFill>
                  <a:srgbClr val="FFFF00"/>
                </a:solidFill>
              </a:rPr>
              <a:t>for_each</a:t>
            </a:r>
            <a:r>
              <a:rPr lang="en-IN" dirty="0">
                <a:solidFill>
                  <a:srgbClr val="FFFF00"/>
                </a:solidFill>
              </a:rPr>
              <a:t> </a:t>
            </a:r>
            <a:r>
              <a:rPr lang="en-IN" dirty="0"/>
              <a:t>is set, an additional </a:t>
            </a:r>
            <a:r>
              <a:rPr lang="en-IN" dirty="0">
                <a:solidFill>
                  <a:srgbClr val="FFFF00"/>
                </a:solidFill>
              </a:rPr>
              <a:t>each</a:t>
            </a:r>
            <a:r>
              <a:rPr lang="en-IN" dirty="0"/>
              <a:t> object is available in expressions, so you can modify the configuration of each instance. </a:t>
            </a:r>
          </a:p>
          <a:p>
            <a:r>
              <a:rPr lang="en-IN" dirty="0" err="1">
                <a:solidFill>
                  <a:srgbClr val="FFFF00"/>
                </a:solidFill>
              </a:rPr>
              <a:t>each.key</a:t>
            </a:r>
            <a:r>
              <a:rPr lang="en-IN" dirty="0">
                <a:solidFill>
                  <a:srgbClr val="FFFF00"/>
                </a:solidFill>
              </a:rPr>
              <a:t> </a:t>
            </a:r>
            <a:r>
              <a:rPr lang="en-IN" dirty="0"/>
              <a:t>— The map key (or set member) corresponding to this instance.</a:t>
            </a:r>
          </a:p>
          <a:p>
            <a:r>
              <a:rPr lang="en-US" dirty="0" err="1">
                <a:solidFill>
                  <a:srgbClr val="FFFF00"/>
                </a:solidFill>
              </a:rPr>
              <a:t>each.value</a:t>
            </a:r>
            <a:r>
              <a:rPr lang="en-US" dirty="0">
                <a:solidFill>
                  <a:srgbClr val="FFFF00"/>
                </a:solidFill>
              </a:rPr>
              <a:t> </a:t>
            </a:r>
            <a:r>
              <a:rPr lang="en-US" dirty="0"/>
              <a:t>— The map value corresponding to this instance. (If a set was provided, this is the same as </a:t>
            </a:r>
            <a:r>
              <a:rPr lang="en-US" dirty="0" err="1">
                <a:solidFill>
                  <a:srgbClr val="FFFF00"/>
                </a:solidFill>
              </a:rPr>
              <a:t>each.key</a:t>
            </a:r>
            <a:r>
              <a:rPr lang="en-US" dirty="0"/>
              <a:t>.)</a:t>
            </a:r>
          </a:p>
        </p:txBody>
      </p:sp>
      <p:sp>
        <p:nvSpPr>
          <p:cNvPr id="11" name="Rectangle 10">
            <a:extLst>
              <a:ext uri="{FF2B5EF4-FFF2-40B4-BE49-F238E27FC236}">
                <a16:creationId xmlns:a16="http://schemas.microsoft.com/office/drawing/2014/main" id="{2EEB2560-2A02-F44D-89C0-657D72BA4B48}"/>
              </a:ext>
            </a:extLst>
          </p:cNvPr>
          <p:cNvSpPr/>
          <p:nvPr/>
        </p:nvSpPr>
        <p:spPr>
          <a:xfrm>
            <a:off x="9763993" y="5345696"/>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Module</a:t>
            </a:r>
            <a:r>
              <a:rPr lang="en-IN" dirty="0"/>
              <a:t> support for </a:t>
            </a:r>
            <a:r>
              <a:rPr lang="en-IN" dirty="0" err="1">
                <a:solidFill>
                  <a:srgbClr val="FFFF00"/>
                </a:solidFill>
              </a:rPr>
              <a:t>for_each</a:t>
            </a:r>
            <a:r>
              <a:rPr lang="en-IN" dirty="0">
                <a:solidFill>
                  <a:srgbClr val="FFFF00"/>
                </a:solidFill>
              </a:rPr>
              <a:t> </a:t>
            </a:r>
            <a:r>
              <a:rPr lang="en-IN" dirty="0"/>
              <a:t>was added in </a:t>
            </a:r>
            <a:r>
              <a:rPr lang="en-IN" dirty="0">
                <a:solidFill>
                  <a:srgbClr val="FFFF00"/>
                </a:solidFill>
              </a:rPr>
              <a:t>Terraform 0.13</a:t>
            </a:r>
            <a:r>
              <a:rPr lang="en-IN" dirty="0"/>
              <a:t>, and previous versions can only use it with </a:t>
            </a:r>
            <a:r>
              <a:rPr lang="en-IN" dirty="0">
                <a:solidFill>
                  <a:srgbClr val="FFFF00"/>
                </a:solidFill>
              </a:rPr>
              <a:t>resources</a:t>
            </a:r>
            <a:r>
              <a:rPr lang="en-IN" dirty="0"/>
              <a:t>.</a:t>
            </a:r>
            <a:endParaRPr lang="en-US" dirty="0"/>
          </a:p>
        </p:txBody>
      </p:sp>
      <p:sp>
        <p:nvSpPr>
          <p:cNvPr id="3" name="Rectangle 2">
            <a:extLst>
              <a:ext uri="{FF2B5EF4-FFF2-40B4-BE49-F238E27FC236}">
                <a16:creationId xmlns:a16="http://schemas.microsoft.com/office/drawing/2014/main" id="{6D7EE246-31D1-A74B-B8B4-ABB28FF3791D}"/>
              </a:ext>
            </a:extLst>
          </p:cNvPr>
          <p:cNvSpPr/>
          <p:nvPr/>
        </p:nvSpPr>
        <p:spPr>
          <a:xfrm>
            <a:off x="5601999" y="1052519"/>
            <a:ext cx="3828185" cy="118885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 given resource or module block </a:t>
            </a:r>
            <a:r>
              <a:rPr lang="en-IN" dirty="0">
                <a:solidFill>
                  <a:srgbClr val="FF0000"/>
                </a:solidFill>
              </a:rPr>
              <a:t>cannot</a:t>
            </a:r>
            <a:r>
              <a:rPr lang="en-IN" dirty="0"/>
              <a:t> use both </a:t>
            </a:r>
            <a:r>
              <a:rPr lang="en-IN" dirty="0">
                <a:solidFill>
                  <a:srgbClr val="FFFF00"/>
                </a:solidFill>
              </a:rPr>
              <a:t>count</a:t>
            </a:r>
            <a:r>
              <a:rPr lang="en-IN" dirty="0"/>
              <a:t> and </a:t>
            </a:r>
            <a:r>
              <a:rPr lang="en-IN" dirty="0" err="1">
                <a:solidFill>
                  <a:srgbClr val="FFFF00"/>
                </a:solidFill>
              </a:rPr>
              <a:t>for_each</a:t>
            </a:r>
            <a:endParaRPr lang="en-US" dirty="0">
              <a:solidFill>
                <a:srgbClr val="FFFF00"/>
              </a:solidFill>
            </a:endParaRPr>
          </a:p>
        </p:txBody>
      </p:sp>
      <p:sp>
        <p:nvSpPr>
          <p:cNvPr id="12" name="Subtitle 2">
            <a:extLst>
              <a:ext uri="{FF2B5EF4-FFF2-40B4-BE49-F238E27FC236}">
                <a16:creationId xmlns:a16="http://schemas.microsoft.com/office/drawing/2014/main" id="{3EA3EB5A-D54F-1A41-81DE-581CF1EE624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27959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
        <p:nvSpPr>
          <p:cNvPr id="16" name="Subtitle 2">
            <a:extLst>
              <a:ext uri="{FF2B5EF4-FFF2-40B4-BE49-F238E27FC236}">
                <a16:creationId xmlns:a16="http://schemas.microsoft.com/office/drawing/2014/main" id="{FF2DFED1-B293-F04F-B078-B14C3B9EA1E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4541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500"/>
                                        <p:tgtEl>
                                          <p:spTgt spid="2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4"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down)">
                                      <p:cBhvr>
                                        <p:cTn id="42" dur="500"/>
                                        <p:tgtEl>
                                          <p:spTgt spid="2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down)">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
        <p:nvSpPr>
          <p:cNvPr id="7" name="Subtitle 2">
            <a:extLst>
              <a:ext uri="{FF2B5EF4-FFF2-40B4-BE49-F238E27FC236}">
                <a16:creationId xmlns:a16="http://schemas.microsoft.com/office/drawing/2014/main" id="{24DCEE6D-E726-ED44-9D2B-828E4FB07071}"/>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90320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lifecycle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78ADD0DA-351C-E142-A5A0-1228C8F6216D}"/>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8522032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
        <p:nvSpPr>
          <p:cNvPr id="12" name="Subtitle 2">
            <a:extLst>
              <a:ext uri="{FF2B5EF4-FFF2-40B4-BE49-F238E27FC236}">
                <a16:creationId xmlns:a16="http://schemas.microsoft.com/office/drawing/2014/main" id="{CD7AFB49-D17E-8944-B6CB-C81D3E7D94DD}"/>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17085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down)">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down)">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down)">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4" grpId="0" animBg="1"/>
      <p:bldP spid="25" grpId="0" animBg="1"/>
      <p:bldP spid="26" grpId="0" animBg="1"/>
      <p:bldP spid="27"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305980"/>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Introduction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C314630C-D0BB-FA44-87B6-3505AE9828A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2548146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D68C79D-68D6-F448-B5C0-3D84BB22BE6C}"/>
              </a:ext>
            </a:extLst>
          </p:cNvPr>
          <p:cNvSpPr/>
          <p:nvPr/>
        </p:nvSpPr>
        <p:spPr>
          <a:xfrm>
            <a:off x="4796412" y="343968"/>
            <a:ext cx="5677319" cy="17638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r>
              <a:rPr lang="en-US" sz="5000" dirty="0">
                <a:solidFill>
                  <a:srgbClr val="FFFF00"/>
                </a:solidFill>
              </a:rPr>
              <a:t>Variables</a:t>
            </a:r>
          </a:p>
        </p:txBody>
      </p:sp>
      <p:sp>
        <p:nvSpPr>
          <p:cNvPr id="8" name="Oval 7">
            <a:extLst>
              <a:ext uri="{FF2B5EF4-FFF2-40B4-BE49-F238E27FC236}">
                <a16:creationId xmlns:a16="http://schemas.microsoft.com/office/drawing/2014/main" id="{41C2984C-B694-5F40-914A-BA3F6B150F42}"/>
              </a:ext>
            </a:extLst>
          </p:cNvPr>
          <p:cNvSpPr/>
          <p:nvPr/>
        </p:nvSpPr>
        <p:spPr>
          <a:xfrm>
            <a:off x="26125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p>
          <a:p>
            <a:pPr algn="ctr"/>
            <a:r>
              <a:rPr lang="en-US" sz="5000" dirty="0">
                <a:solidFill>
                  <a:srgbClr val="FFFF00"/>
                </a:solidFill>
              </a:rPr>
              <a:t>Input </a:t>
            </a:r>
          </a:p>
          <a:p>
            <a:pPr algn="ctr"/>
            <a:r>
              <a:rPr lang="en-US" sz="5000" dirty="0">
                <a:solidFill>
                  <a:srgbClr val="FFFF00"/>
                </a:solidFill>
              </a:rPr>
              <a:t>Variables</a:t>
            </a:r>
          </a:p>
        </p:txBody>
      </p:sp>
      <p:sp>
        <p:nvSpPr>
          <p:cNvPr id="9" name="Oval 8">
            <a:extLst>
              <a:ext uri="{FF2B5EF4-FFF2-40B4-BE49-F238E27FC236}">
                <a16:creationId xmlns:a16="http://schemas.microsoft.com/office/drawing/2014/main" id="{F89D66EC-AA3C-3C46-AFBB-09D744EB3F74}"/>
              </a:ext>
            </a:extLst>
          </p:cNvPr>
          <p:cNvSpPr/>
          <p:nvPr/>
        </p:nvSpPr>
        <p:spPr>
          <a:xfrm>
            <a:off x="559860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Output </a:t>
            </a:r>
          </a:p>
          <a:p>
            <a:pPr algn="ctr"/>
            <a:r>
              <a:rPr lang="en-US" sz="5000" dirty="0">
                <a:solidFill>
                  <a:srgbClr val="FFFF00"/>
                </a:solidFill>
              </a:rPr>
              <a:t>Values</a:t>
            </a:r>
          </a:p>
        </p:txBody>
      </p:sp>
      <p:sp>
        <p:nvSpPr>
          <p:cNvPr id="10" name="Oval 9">
            <a:extLst>
              <a:ext uri="{FF2B5EF4-FFF2-40B4-BE49-F238E27FC236}">
                <a16:creationId xmlns:a16="http://schemas.microsoft.com/office/drawing/2014/main" id="{E753EDE2-225B-FD40-9C54-9AD8BEC23F53}"/>
              </a:ext>
            </a:extLst>
          </p:cNvPr>
          <p:cNvSpPr/>
          <p:nvPr/>
        </p:nvSpPr>
        <p:spPr>
          <a:xfrm>
            <a:off x="10473731"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Local</a:t>
            </a:r>
          </a:p>
          <a:p>
            <a:pPr algn="ctr"/>
            <a:r>
              <a:rPr lang="en-US" sz="5000" dirty="0">
                <a:solidFill>
                  <a:srgbClr val="FFFF00"/>
                </a:solidFill>
              </a:rPr>
              <a:t>Values</a:t>
            </a:r>
          </a:p>
        </p:txBody>
      </p:sp>
      <p:sp>
        <p:nvSpPr>
          <p:cNvPr id="7" name="Subtitle 2">
            <a:extLst>
              <a:ext uri="{FF2B5EF4-FFF2-40B4-BE49-F238E27FC236}">
                <a16:creationId xmlns:a16="http://schemas.microsoft.com/office/drawing/2014/main" id="{F7092C96-7FA4-FD4E-8B0C-C76342B24D27}"/>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24533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66015" y="272807"/>
            <a:ext cx="5715007" cy="1188851"/>
          </a:xfrm>
        </p:spPr>
        <p:txBody>
          <a:bodyPr/>
          <a:lstStyle/>
          <a:p>
            <a:r>
              <a:rPr lang="en-US"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780318" y="4237755"/>
            <a:ext cx="4977246" cy="32579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0318" y="4237755"/>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222467" y="5000933"/>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22468" y="5000933"/>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574882" y="5426330"/>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74883" y="5423971"/>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515064" y="5842067"/>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268941" y="6631125"/>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9049432" y="6178832"/>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716972" y="6237290"/>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501968"/>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5107957" y="7076114"/>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854139" y="6134576"/>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EC2 Instance),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684836" y="7111928"/>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416417" y="6172334"/>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923318" y="6501968"/>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p:nvPr/>
        </p:nvCxnSpPr>
        <p:spPr>
          <a:xfrm>
            <a:off x="10131136" y="4742057"/>
            <a:ext cx="3491346" cy="2645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p:nvPr/>
        </p:nvCxnSpPr>
        <p:spPr>
          <a:xfrm flipV="1">
            <a:off x="10129466" y="4571607"/>
            <a:ext cx="3438874" cy="27590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8" name="Subtitle 2">
            <a:extLst>
              <a:ext uri="{FF2B5EF4-FFF2-40B4-BE49-F238E27FC236}">
                <a16:creationId xmlns:a16="http://schemas.microsoft.com/office/drawing/2014/main" id="{4681EC9F-5C5B-7846-8363-7B8591A7B88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080326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9" name="Subtitle 2">
            <a:extLst>
              <a:ext uri="{FF2B5EF4-FFF2-40B4-BE49-F238E27FC236}">
                <a16:creationId xmlns:a16="http://schemas.microsoft.com/office/drawing/2014/main" id="{C0F96A31-CACE-A842-83C7-C41331D439E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754199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2D097868-50E1-3E40-AC14-FF197D8666C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9053292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
        <p:nvSpPr>
          <p:cNvPr id="7" name="Subtitle 2">
            <a:extLst>
              <a:ext uri="{FF2B5EF4-FFF2-40B4-BE49-F238E27FC236}">
                <a16:creationId xmlns:a16="http://schemas.microsoft.com/office/drawing/2014/main" id="{C660C94A-3822-F34F-8916-629713BCDA27}"/>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7754450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
        <p:nvSpPr>
          <p:cNvPr id="16" name="Subtitle 2">
            <a:extLst>
              <a:ext uri="{FF2B5EF4-FFF2-40B4-BE49-F238E27FC236}">
                <a16:creationId xmlns:a16="http://schemas.microsoft.com/office/drawing/2014/main" id="{D009E60A-CBFD-774B-83E0-0DA9E5B6B22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4826676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8B0A30-9CF2-EA41-93CC-40B8E0E1843E}"/>
              </a:ext>
            </a:extLst>
          </p:cNvPr>
          <p:cNvSpPr>
            <a:spLocks noGrp="1"/>
          </p:cNvSpPr>
          <p:nvPr>
            <p:ph type="title"/>
          </p:nvPr>
        </p:nvSpPr>
        <p:spPr>
          <a:xfrm>
            <a:off x="341644" y="343629"/>
            <a:ext cx="8771206" cy="1596186"/>
          </a:xfrm>
        </p:spPr>
        <p:txBody>
          <a:bodyPr>
            <a:normAutofit fontScale="90000"/>
          </a:bodyPr>
          <a:lstStyle/>
          <a:p>
            <a:r>
              <a:rPr lang="en-US" dirty="0">
                <a:solidFill>
                  <a:srgbClr val="00B050"/>
                </a:solidFill>
              </a:rPr>
              <a:t>Practical Examples </a:t>
            </a:r>
            <a:r>
              <a:rPr lang="en-US" dirty="0"/>
              <a:t>with </a:t>
            </a:r>
            <a:r>
              <a:rPr lang="en-US" dirty="0">
                <a:solidFill>
                  <a:srgbClr val="00B050"/>
                </a:solidFill>
              </a:rPr>
              <a:t>Step-by-Step</a:t>
            </a:r>
            <a:r>
              <a:rPr lang="en-US" dirty="0"/>
              <a:t> Documentation on </a:t>
            </a:r>
            <a:r>
              <a:rPr lang="en-US" dirty="0" err="1"/>
              <a:t>Github</a:t>
            </a:r>
            <a:endParaRPr lang="en-US" dirty="0"/>
          </a:p>
        </p:txBody>
      </p:sp>
      <p:pic>
        <p:nvPicPr>
          <p:cNvPr id="5" name="Picture 4">
            <a:extLst>
              <a:ext uri="{FF2B5EF4-FFF2-40B4-BE49-F238E27FC236}">
                <a16:creationId xmlns:a16="http://schemas.microsoft.com/office/drawing/2014/main" id="{5A77C709-B085-D443-B5F6-F83576EB0687}"/>
              </a:ext>
            </a:extLst>
          </p:cNvPr>
          <p:cNvPicPr>
            <a:picLocks noChangeAspect="1"/>
          </p:cNvPicPr>
          <p:nvPr/>
        </p:nvPicPr>
        <p:blipFill>
          <a:blip r:embed="rId2"/>
          <a:stretch>
            <a:fillRect/>
          </a:stretch>
        </p:blipFill>
        <p:spPr>
          <a:xfrm>
            <a:off x="9334103" y="728505"/>
            <a:ext cx="4274714" cy="6772589"/>
          </a:xfrm>
          <a:prstGeom prst="rect">
            <a:avLst/>
          </a:prstGeom>
        </p:spPr>
      </p:pic>
      <p:pic>
        <p:nvPicPr>
          <p:cNvPr id="6" name="Picture 5">
            <a:extLst>
              <a:ext uri="{FF2B5EF4-FFF2-40B4-BE49-F238E27FC236}">
                <a16:creationId xmlns:a16="http://schemas.microsoft.com/office/drawing/2014/main" id="{744AADE1-34F8-0641-A64D-5886FE206967}"/>
              </a:ext>
            </a:extLst>
          </p:cNvPr>
          <p:cNvPicPr>
            <a:picLocks noChangeAspect="1"/>
          </p:cNvPicPr>
          <p:nvPr/>
        </p:nvPicPr>
        <p:blipFill>
          <a:blip r:embed="rId3"/>
          <a:stretch>
            <a:fillRect/>
          </a:stretch>
        </p:blipFill>
        <p:spPr>
          <a:xfrm>
            <a:off x="1098620" y="2030251"/>
            <a:ext cx="6698901" cy="5323234"/>
          </a:xfrm>
          <a:prstGeom prst="rect">
            <a:avLst/>
          </a:prstGeom>
        </p:spPr>
      </p:pic>
      <p:sp>
        <p:nvSpPr>
          <p:cNvPr id="7" name="Subtitle 2">
            <a:extLst>
              <a:ext uri="{FF2B5EF4-FFF2-40B4-BE49-F238E27FC236}">
                <a16:creationId xmlns:a16="http://schemas.microsoft.com/office/drawing/2014/main" id="{EE91F22A-40A8-C04D-A008-113233FF973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9998726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8CA523-E5F0-334F-BEFB-1A7DA667BF65}"/>
              </a:ext>
            </a:extLst>
          </p:cNvPr>
          <p:cNvSpPr>
            <a:spLocks noGrp="1"/>
          </p:cNvSpPr>
          <p:nvPr>
            <p:ph type="title"/>
          </p:nvPr>
        </p:nvSpPr>
        <p:spPr/>
        <p:txBody>
          <a:bodyPr/>
          <a:lstStyle/>
          <a:p>
            <a:r>
              <a:rPr lang="en-US" dirty="0"/>
              <a:t>Terraform Variables - Duration</a:t>
            </a:r>
          </a:p>
        </p:txBody>
      </p:sp>
      <p:pic>
        <p:nvPicPr>
          <p:cNvPr id="5" name="Picture 4">
            <a:extLst>
              <a:ext uri="{FF2B5EF4-FFF2-40B4-BE49-F238E27FC236}">
                <a16:creationId xmlns:a16="http://schemas.microsoft.com/office/drawing/2014/main" id="{B065966E-3440-454F-ACDB-127537EF64A6}"/>
              </a:ext>
            </a:extLst>
          </p:cNvPr>
          <p:cNvPicPr>
            <a:picLocks noChangeAspect="1"/>
          </p:cNvPicPr>
          <p:nvPr/>
        </p:nvPicPr>
        <p:blipFill>
          <a:blip r:embed="rId2"/>
          <a:stretch>
            <a:fillRect/>
          </a:stretch>
        </p:blipFill>
        <p:spPr>
          <a:xfrm>
            <a:off x="2602879" y="1682721"/>
            <a:ext cx="9424641" cy="5646197"/>
          </a:xfrm>
          <a:prstGeom prst="rect">
            <a:avLst/>
          </a:prstGeom>
        </p:spPr>
      </p:pic>
      <p:sp>
        <p:nvSpPr>
          <p:cNvPr id="6" name="Rounded Rectangle 5">
            <a:extLst>
              <a:ext uri="{FF2B5EF4-FFF2-40B4-BE49-F238E27FC236}">
                <a16:creationId xmlns:a16="http://schemas.microsoft.com/office/drawing/2014/main" id="{4A827EE6-B7B7-754A-876A-F24BD776D3A0}"/>
              </a:ext>
            </a:extLst>
          </p:cNvPr>
          <p:cNvSpPr/>
          <p:nvPr/>
        </p:nvSpPr>
        <p:spPr>
          <a:xfrm>
            <a:off x="9505741" y="1678075"/>
            <a:ext cx="2471894" cy="713433"/>
          </a:xfrm>
          <a:prstGeom prst="roundRect">
            <a:avLst/>
          </a:prstGeom>
          <a:noFill/>
          <a:ln w="952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05F8A012-74DC-3040-A928-ECEFD65209F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8230114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Input Variables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BA8CE287-67B1-0742-A73B-99FF940BE79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9646586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9" name="Subtitle 2">
            <a:extLst>
              <a:ext uri="{FF2B5EF4-FFF2-40B4-BE49-F238E27FC236}">
                <a16:creationId xmlns:a16="http://schemas.microsoft.com/office/drawing/2014/main" id="{3E023736-D228-A847-839D-76D29275380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02704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down)">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down)">
                                      <p:cBhvr>
                                        <p:cTn id="55" dur="500"/>
                                        <p:tgtEl>
                                          <p:spTgt spid="2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down)">
                                      <p:cBhvr>
                                        <p:cTn id="63" dur="500"/>
                                        <p:tgtEl>
                                          <p:spTgt spid="25"/>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down)">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down)">
                                      <p:cBhvr>
                                        <p:cTn id="71" dur="500"/>
                                        <p:tgtEl>
                                          <p:spTgt spid="26"/>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down)">
                                      <p:cBhvr>
                                        <p:cTn id="74" dur="500"/>
                                        <p:tgtEl>
                                          <p:spTgt spid="1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par>
                                <p:cTn id="80" presetID="22" presetClass="entr" presetSubtype="4"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down)">
                                      <p:cBhvr>
                                        <p:cTn id="82" dur="500"/>
                                        <p:tgtEl>
                                          <p:spTgt spid="1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down)">
                                      <p:cBhvr>
                                        <p:cTn id="87" dur="500"/>
                                        <p:tgtEl>
                                          <p:spTgt spid="28"/>
                                        </p:tgtEl>
                                      </p:cBhvr>
                                    </p:animEffect>
                                  </p:childTnLst>
                                </p:cTn>
                              </p:par>
                              <p:par>
                                <p:cTn id="88" presetID="22" presetClass="entr" presetSubtype="4" fill="hold" grpId="0"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wipe(down)">
                                      <p:cBhvr>
                                        <p:cTn id="9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Output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3B2FA9F6-22C4-9245-B931-B8B8178AF1C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24534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90E78D-5CA7-5A4F-B859-7CC018FFCB7F}"/>
              </a:ext>
            </a:extLst>
          </p:cNvPr>
          <p:cNvSpPr>
            <a:spLocks noGrp="1"/>
          </p:cNvSpPr>
          <p:nvPr>
            <p:ph type="title"/>
          </p:nvPr>
        </p:nvSpPr>
        <p:spPr>
          <a:xfrm>
            <a:off x="1005840" y="11548"/>
            <a:ext cx="12618720" cy="1188851"/>
          </a:xfrm>
        </p:spPr>
        <p:txBody>
          <a:bodyPr/>
          <a:lstStyle/>
          <a:p>
            <a:r>
              <a:rPr lang="en-US" dirty="0"/>
              <a:t>Terraform Variables – </a:t>
            </a:r>
            <a:r>
              <a:rPr lang="en-US" dirty="0">
                <a:solidFill>
                  <a:srgbClr val="00B050"/>
                </a:solidFill>
              </a:rPr>
              <a:t>Output Values</a:t>
            </a:r>
          </a:p>
        </p:txBody>
      </p:sp>
      <p:sp>
        <p:nvSpPr>
          <p:cNvPr id="5" name="Oval 4">
            <a:extLst>
              <a:ext uri="{FF2B5EF4-FFF2-40B4-BE49-F238E27FC236}">
                <a16:creationId xmlns:a16="http://schemas.microsoft.com/office/drawing/2014/main" id="{225130F5-1610-344C-AF5D-19FBFB81DC2C}"/>
              </a:ext>
            </a:extLst>
          </p:cNvPr>
          <p:cNvSpPr/>
          <p:nvPr/>
        </p:nvSpPr>
        <p:spPr>
          <a:xfrm>
            <a:off x="5917977" y="2446209"/>
            <a:ext cx="2833635" cy="224450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Variables</a:t>
            </a:r>
          </a:p>
          <a:p>
            <a:pPr algn="ctr"/>
            <a:r>
              <a:rPr lang="en-US" sz="3000" dirty="0">
                <a:solidFill>
                  <a:srgbClr val="FFFF00"/>
                </a:solidFill>
              </a:rPr>
              <a:t>Outputs</a:t>
            </a:r>
          </a:p>
        </p:txBody>
      </p:sp>
      <p:sp>
        <p:nvSpPr>
          <p:cNvPr id="6" name="Oval 5">
            <a:extLst>
              <a:ext uri="{FF2B5EF4-FFF2-40B4-BE49-F238E27FC236}">
                <a16:creationId xmlns:a16="http://schemas.microsoft.com/office/drawing/2014/main" id="{E203521D-B240-4E4B-A480-95A18FA3CCF1}"/>
              </a:ext>
            </a:extLst>
          </p:cNvPr>
          <p:cNvSpPr/>
          <p:nvPr/>
        </p:nvSpPr>
        <p:spPr>
          <a:xfrm>
            <a:off x="280684" y="2372710"/>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root module can use outputs to </a:t>
            </a:r>
            <a:r>
              <a:rPr lang="en-US" sz="2500" dirty="0">
                <a:solidFill>
                  <a:srgbClr val="FFFF00"/>
                </a:solidFill>
              </a:rPr>
              <a:t>print</a:t>
            </a:r>
            <a:r>
              <a:rPr lang="en-US" sz="2500" dirty="0"/>
              <a:t> certain values in the </a:t>
            </a:r>
            <a:r>
              <a:rPr lang="en-US" sz="2500" dirty="0">
                <a:solidFill>
                  <a:srgbClr val="FFFF00"/>
                </a:solidFill>
              </a:rPr>
              <a:t>CLI output </a:t>
            </a:r>
            <a:r>
              <a:rPr lang="en-US" sz="2500" dirty="0"/>
              <a:t>after running </a:t>
            </a:r>
            <a:r>
              <a:rPr lang="en-US" sz="2500" dirty="0">
                <a:solidFill>
                  <a:srgbClr val="FFFF00"/>
                </a:solidFill>
              </a:rPr>
              <a:t>terraform apply</a:t>
            </a:r>
            <a:r>
              <a:rPr lang="en-US" sz="2500" dirty="0"/>
              <a:t>.</a:t>
            </a:r>
          </a:p>
        </p:txBody>
      </p:sp>
      <p:sp>
        <p:nvSpPr>
          <p:cNvPr id="7" name="Oval 6">
            <a:extLst>
              <a:ext uri="{FF2B5EF4-FFF2-40B4-BE49-F238E27FC236}">
                <a16:creationId xmlns:a16="http://schemas.microsoft.com/office/drawing/2014/main" id="{F118ED92-670E-E24F-9B93-90023553A9C6}"/>
              </a:ext>
            </a:extLst>
          </p:cNvPr>
          <p:cNvSpPr/>
          <p:nvPr/>
        </p:nvSpPr>
        <p:spPr>
          <a:xfrm>
            <a:off x="5027525" y="4946427"/>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When using </a:t>
            </a:r>
            <a:r>
              <a:rPr lang="en-US" dirty="0">
                <a:solidFill>
                  <a:srgbClr val="FFFF00"/>
                </a:solidFill>
              </a:rPr>
              <a:t>remote state</a:t>
            </a:r>
            <a:r>
              <a:rPr lang="en-US" dirty="0"/>
              <a:t>, root module outputs can be accessed by other configurations via a </a:t>
            </a:r>
            <a:r>
              <a:rPr lang="en-US" dirty="0" err="1">
                <a:solidFill>
                  <a:srgbClr val="FFFF00"/>
                </a:solidFill>
              </a:rPr>
              <a:t>terraform_remote_state</a:t>
            </a:r>
            <a:r>
              <a:rPr lang="en-US" dirty="0">
                <a:solidFill>
                  <a:srgbClr val="FFFF00"/>
                </a:solidFill>
              </a:rPr>
              <a:t> data source.</a:t>
            </a:r>
          </a:p>
        </p:txBody>
      </p:sp>
      <p:sp>
        <p:nvSpPr>
          <p:cNvPr id="8" name="Oval 7">
            <a:extLst>
              <a:ext uri="{FF2B5EF4-FFF2-40B4-BE49-F238E27FC236}">
                <a16:creationId xmlns:a16="http://schemas.microsoft.com/office/drawing/2014/main" id="{3E37EEA3-91BE-0549-BD32-AB2CB8961B56}"/>
              </a:ext>
            </a:extLst>
          </p:cNvPr>
          <p:cNvSpPr/>
          <p:nvPr/>
        </p:nvSpPr>
        <p:spPr>
          <a:xfrm>
            <a:off x="9601200" y="2262179"/>
            <a:ext cx="4937760" cy="261257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A child module can use outputs to </a:t>
            </a:r>
            <a:r>
              <a:rPr lang="en-US" sz="2500" dirty="0">
                <a:solidFill>
                  <a:srgbClr val="FFFF00"/>
                </a:solidFill>
              </a:rPr>
              <a:t>expose a subset </a:t>
            </a:r>
            <a:r>
              <a:rPr lang="en-US" sz="2500" dirty="0"/>
              <a:t>of its resource attributes to a </a:t>
            </a:r>
            <a:r>
              <a:rPr lang="en-US" sz="2500" dirty="0">
                <a:solidFill>
                  <a:srgbClr val="FFFF00"/>
                </a:solidFill>
              </a:rPr>
              <a:t>parent module</a:t>
            </a:r>
            <a:r>
              <a:rPr lang="en-US" sz="2500" dirty="0"/>
              <a:t>.</a:t>
            </a:r>
          </a:p>
        </p:txBody>
      </p:sp>
      <p:sp>
        <p:nvSpPr>
          <p:cNvPr id="9" name="Rounded Rectangle 8">
            <a:extLst>
              <a:ext uri="{FF2B5EF4-FFF2-40B4-BE49-F238E27FC236}">
                <a16:creationId xmlns:a16="http://schemas.microsoft.com/office/drawing/2014/main" id="{DC925258-E2E9-5441-A690-E402F1A56AEC}"/>
              </a:ext>
            </a:extLst>
          </p:cNvPr>
          <p:cNvSpPr/>
          <p:nvPr/>
        </p:nvSpPr>
        <p:spPr>
          <a:xfrm>
            <a:off x="452176" y="1200399"/>
            <a:ext cx="13665758" cy="72888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Output values are like the </a:t>
            </a:r>
            <a:r>
              <a:rPr lang="en-IN" sz="3000" dirty="0">
                <a:solidFill>
                  <a:srgbClr val="FFFF00"/>
                </a:solidFill>
              </a:rPr>
              <a:t>return values </a:t>
            </a:r>
            <a:r>
              <a:rPr lang="en-IN" sz="3000" dirty="0"/>
              <a:t>of a Terraform module and have several uses</a:t>
            </a:r>
            <a:endParaRPr lang="en-US" sz="3000" dirty="0"/>
          </a:p>
        </p:txBody>
      </p:sp>
      <p:sp>
        <p:nvSpPr>
          <p:cNvPr id="10" name="Oval 9">
            <a:extLst>
              <a:ext uri="{FF2B5EF4-FFF2-40B4-BE49-F238E27FC236}">
                <a16:creationId xmlns:a16="http://schemas.microsoft.com/office/drawing/2014/main" id="{412AD4D1-25AD-7E43-84D9-1B1904FA64EA}"/>
              </a:ext>
            </a:extLst>
          </p:cNvPr>
          <p:cNvSpPr/>
          <p:nvPr/>
        </p:nvSpPr>
        <p:spPr>
          <a:xfrm>
            <a:off x="280684" y="2446209"/>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1" name="Oval 10">
            <a:extLst>
              <a:ext uri="{FF2B5EF4-FFF2-40B4-BE49-F238E27FC236}">
                <a16:creationId xmlns:a16="http://schemas.microsoft.com/office/drawing/2014/main" id="{B266AB62-2E97-5842-96A0-51F3B2176084}"/>
              </a:ext>
            </a:extLst>
          </p:cNvPr>
          <p:cNvSpPr/>
          <p:nvPr/>
        </p:nvSpPr>
        <p:spPr>
          <a:xfrm>
            <a:off x="14045921" y="2395968"/>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2" name="Oval 11">
            <a:extLst>
              <a:ext uri="{FF2B5EF4-FFF2-40B4-BE49-F238E27FC236}">
                <a16:creationId xmlns:a16="http://schemas.microsoft.com/office/drawing/2014/main" id="{1CB87D8F-A4DC-2541-BF06-B7BF1DC261A9}"/>
              </a:ext>
            </a:extLst>
          </p:cNvPr>
          <p:cNvSpPr/>
          <p:nvPr/>
        </p:nvSpPr>
        <p:spPr>
          <a:xfrm>
            <a:off x="9354680" y="7101233"/>
            <a:ext cx="493039" cy="45776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3" name="Oval 12">
            <a:extLst>
              <a:ext uri="{FF2B5EF4-FFF2-40B4-BE49-F238E27FC236}">
                <a16:creationId xmlns:a16="http://schemas.microsoft.com/office/drawing/2014/main" id="{19216508-0E3D-B84F-9C25-3951503EB135}"/>
              </a:ext>
            </a:extLst>
          </p:cNvPr>
          <p:cNvSpPr/>
          <p:nvPr/>
        </p:nvSpPr>
        <p:spPr>
          <a:xfrm>
            <a:off x="11090868" y="5824465"/>
            <a:ext cx="1958424" cy="85649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Advanced</a:t>
            </a:r>
          </a:p>
        </p:txBody>
      </p:sp>
      <p:cxnSp>
        <p:nvCxnSpPr>
          <p:cNvPr id="17" name="Straight Arrow Connector 16">
            <a:extLst>
              <a:ext uri="{FF2B5EF4-FFF2-40B4-BE49-F238E27FC236}">
                <a16:creationId xmlns:a16="http://schemas.microsoft.com/office/drawing/2014/main" id="{2492C559-2EBA-DF4B-A81C-9B5918992FAE}"/>
              </a:ext>
            </a:extLst>
          </p:cNvPr>
          <p:cNvCxnSpPr>
            <a:cxnSpLocks/>
            <a:stCxn id="13" idx="2"/>
            <a:endCxn id="7" idx="6"/>
          </p:cNvCxnSpPr>
          <p:nvPr/>
        </p:nvCxnSpPr>
        <p:spPr>
          <a:xfrm flipH="1">
            <a:off x="9965285" y="6252713"/>
            <a:ext cx="1125583"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E4ABBF-A2D3-404D-825D-11D02F6B8225}"/>
              </a:ext>
            </a:extLst>
          </p:cNvPr>
          <p:cNvCxnSpPr>
            <a:cxnSpLocks/>
            <a:stCxn id="13" idx="0"/>
            <a:endCxn id="8" idx="4"/>
          </p:cNvCxnSpPr>
          <p:nvPr/>
        </p:nvCxnSpPr>
        <p:spPr>
          <a:xfrm flipV="1">
            <a:off x="12070080" y="4874750"/>
            <a:ext cx="0" cy="9497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97B0205E-5559-494C-8B84-4EF34A54E96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9960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down)">
                                      <p:cBhvr>
                                        <p:cTn id="42" dur="500"/>
                                        <p:tgtEl>
                                          <p:spTgt spid="17"/>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down)">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
        <p:nvSpPr>
          <p:cNvPr id="12" name="Subtitle 2">
            <a:extLst>
              <a:ext uri="{FF2B5EF4-FFF2-40B4-BE49-F238E27FC236}">
                <a16:creationId xmlns:a16="http://schemas.microsoft.com/office/drawing/2014/main" id="{A115F342-C0C4-284D-8D9E-010FD29C490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438764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D2852-D01E-B44D-BD7C-3D5C9D463D75}"/>
              </a:ext>
            </a:extLst>
          </p:cNvPr>
          <p:cNvSpPr>
            <a:spLocks noGrp="1"/>
          </p:cNvSpPr>
          <p:nvPr>
            <p:ph type="title"/>
          </p:nvPr>
        </p:nvSpPr>
        <p:spPr>
          <a:xfrm>
            <a:off x="0" y="2411605"/>
            <a:ext cx="5224138" cy="2420150"/>
          </a:xfrm>
        </p:spPr>
        <p:txBody>
          <a:bodyPr>
            <a:normAutofit/>
          </a:bodyPr>
          <a:lstStyle/>
          <a:p>
            <a:r>
              <a:rPr lang="en-US" dirty="0"/>
              <a:t>Terraform Variables </a:t>
            </a:r>
            <a:br>
              <a:rPr lang="en-US" dirty="0"/>
            </a:br>
            <a:r>
              <a:rPr lang="en-US" dirty="0">
                <a:solidFill>
                  <a:srgbClr val="00B050"/>
                </a:solidFill>
              </a:rPr>
              <a:t>Output Values</a:t>
            </a:r>
            <a:endParaRPr lang="en-US" dirty="0"/>
          </a:p>
        </p:txBody>
      </p:sp>
      <p:pic>
        <p:nvPicPr>
          <p:cNvPr id="5" name="Picture 4">
            <a:extLst>
              <a:ext uri="{FF2B5EF4-FFF2-40B4-BE49-F238E27FC236}">
                <a16:creationId xmlns:a16="http://schemas.microsoft.com/office/drawing/2014/main" id="{F6AAD8EB-B2D9-6C49-8FF7-561DE7CDF199}"/>
              </a:ext>
            </a:extLst>
          </p:cNvPr>
          <p:cNvPicPr>
            <a:picLocks noChangeAspect="1"/>
          </p:cNvPicPr>
          <p:nvPr/>
        </p:nvPicPr>
        <p:blipFill>
          <a:blip r:embed="rId2"/>
          <a:stretch>
            <a:fillRect/>
          </a:stretch>
        </p:blipFill>
        <p:spPr>
          <a:xfrm>
            <a:off x="5932547" y="271306"/>
            <a:ext cx="8134681" cy="7094294"/>
          </a:xfrm>
          <a:prstGeom prst="rect">
            <a:avLst/>
          </a:prstGeom>
        </p:spPr>
      </p:pic>
      <p:sp>
        <p:nvSpPr>
          <p:cNvPr id="6" name="Subtitle 2">
            <a:extLst>
              <a:ext uri="{FF2B5EF4-FFF2-40B4-BE49-F238E27FC236}">
                <a16:creationId xmlns:a16="http://schemas.microsoft.com/office/drawing/2014/main" id="{0C283BE7-60E9-A549-8D52-DBC4538542E1}"/>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16964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1406B6-339D-034C-BD69-1CD8205FD561}"/>
              </a:ext>
            </a:extLst>
          </p:cNvPr>
          <p:cNvSpPr>
            <a:spLocks noGrp="1"/>
          </p:cNvSpPr>
          <p:nvPr>
            <p:ph type="title"/>
          </p:nvPr>
        </p:nvSpPr>
        <p:spPr/>
        <p:txBody>
          <a:bodyPr/>
          <a:lstStyle/>
          <a:p>
            <a:r>
              <a:rPr lang="en-US" dirty="0"/>
              <a:t>Terraform Variables -  </a:t>
            </a:r>
            <a:r>
              <a:rPr lang="en-US" dirty="0">
                <a:solidFill>
                  <a:srgbClr val="00B050"/>
                </a:solidFill>
              </a:rPr>
              <a:t>Output Values</a:t>
            </a:r>
          </a:p>
        </p:txBody>
      </p:sp>
      <p:pic>
        <p:nvPicPr>
          <p:cNvPr id="5" name="Picture 4">
            <a:extLst>
              <a:ext uri="{FF2B5EF4-FFF2-40B4-BE49-F238E27FC236}">
                <a16:creationId xmlns:a16="http://schemas.microsoft.com/office/drawing/2014/main" id="{8DCC01B2-A21A-1C43-A3ED-8B836A48CF48}"/>
              </a:ext>
            </a:extLst>
          </p:cNvPr>
          <p:cNvPicPr>
            <a:picLocks noChangeAspect="1"/>
          </p:cNvPicPr>
          <p:nvPr/>
        </p:nvPicPr>
        <p:blipFill>
          <a:blip r:embed="rId2"/>
          <a:stretch>
            <a:fillRect/>
          </a:stretch>
        </p:blipFill>
        <p:spPr>
          <a:xfrm>
            <a:off x="1587640" y="2024092"/>
            <a:ext cx="11786716" cy="5154681"/>
          </a:xfrm>
          <a:prstGeom prst="rect">
            <a:avLst/>
          </a:prstGeom>
        </p:spPr>
      </p:pic>
      <p:sp>
        <p:nvSpPr>
          <p:cNvPr id="6" name="Subtitle 2">
            <a:extLst>
              <a:ext uri="{FF2B5EF4-FFF2-40B4-BE49-F238E27FC236}">
                <a16:creationId xmlns:a16="http://schemas.microsoft.com/office/drawing/2014/main" id="{8987E467-80D6-3744-A657-6F5E37F4656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59954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Variables</a:t>
            </a:r>
          </a:p>
          <a:p>
            <a:pPr marL="0" indent="0" algn="ctr">
              <a:buNone/>
            </a:pPr>
            <a:r>
              <a:rPr lang="en-US" sz="7000" b="1" dirty="0">
                <a:solidFill>
                  <a:srgbClr val="0070C0"/>
                </a:solidFill>
              </a:rPr>
              <a:t>Local Values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41F20649-8975-384F-9152-9B43B635B1B1}"/>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2287638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E227BA-774A-A54B-A3C7-3F0F1B8AF174}"/>
              </a:ext>
            </a:extLst>
          </p:cNvPr>
          <p:cNvSpPr/>
          <p:nvPr/>
        </p:nvSpPr>
        <p:spPr>
          <a:xfrm>
            <a:off x="4215283" y="1451987"/>
            <a:ext cx="6742444" cy="266281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DRY Principle</a:t>
            </a:r>
          </a:p>
        </p:txBody>
      </p:sp>
      <p:sp>
        <p:nvSpPr>
          <p:cNvPr id="6" name="Rounded Rectangle 5">
            <a:extLst>
              <a:ext uri="{FF2B5EF4-FFF2-40B4-BE49-F238E27FC236}">
                <a16:creationId xmlns:a16="http://schemas.microsoft.com/office/drawing/2014/main" id="{A078246D-430C-F94A-876B-7007934C1D0C}"/>
              </a:ext>
            </a:extLst>
          </p:cNvPr>
          <p:cNvSpPr/>
          <p:nvPr/>
        </p:nvSpPr>
        <p:spPr>
          <a:xfrm>
            <a:off x="1537397" y="4833257"/>
            <a:ext cx="12289134" cy="139672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Don’t Repeat Yourself</a:t>
            </a:r>
          </a:p>
        </p:txBody>
      </p:sp>
      <p:sp>
        <p:nvSpPr>
          <p:cNvPr id="7" name="Subtitle 2">
            <a:extLst>
              <a:ext uri="{FF2B5EF4-FFF2-40B4-BE49-F238E27FC236}">
                <a16:creationId xmlns:a16="http://schemas.microsoft.com/office/drawing/2014/main" id="{CF0B7846-F513-6D48-878D-28C52757A34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0256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65744F-3216-E643-89A2-AED941F60530}"/>
              </a:ext>
            </a:extLst>
          </p:cNvPr>
          <p:cNvSpPr>
            <a:spLocks noGrp="1"/>
          </p:cNvSpPr>
          <p:nvPr>
            <p:ph type="title"/>
          </p:nvPr>
        </p:nvSpPr>
        <p:spPr>
          <a:xfrm>
            <a:off x="354511" y="-45349"/>
            <a:ext cx="9404253" cy="1188851"/>
          </a:xfrm>
        </p:spPr>
        <p:txBody>
          <a:bodyPr/>
          <a:lstStyle/>
          <a:p>
            <a:pPr algn="l"/>
            <a:r>
              <a:rPr lang="en-US" dirty="0"/>
              <a:t>Terraform Variables – </a:t>
            </a:r>
            <a:r>
              <a:rPr lang="en-US" dirty="0">
                <a:solidFill>
                  <a:srgbClr val="00B050"/>
                </a:solidFill>
              </a:rPr>
              <a:t>Local Values</a:t>
            </a:r>
          </a:p>
        </p:txBody>
      </p:sp>
      <p:sp>
        <p:nvSpPr>
          <p:cNvPr id="6" name="Rectangle 5">
            <a:extLst>
              <a:ext uri="{FF2B5EF4-FFF2-40B4-BE49-F238E27FC236}">
                <a16:creationId xmlns:a16="http://schemas.microsoft.com/office/drawing/2014/main" id="{91D97EDC-1BF7-144E-99E4-8A8D00914A1D}"/>
              </a:ext>
            </a:extLst>
          </p:cNvPr>
          <p:cNvSpPr/>
          <p:nvPr/>
        </p:nvSpPr>
        <p:spPr>
          <a:xfrm>
            <a:off x="260754" y="1513509"/>
            <a:ext cx="7737231" cy="78923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local value assigns a </a:t>
            </a:r>
            <a:r>
              <a:rPr lang="en-US" dirty="0">
                <a:solidFill>
                  <a:srgbClr val="FFFF00"/>
                </a:solidFill>
              </a:rPr>
              <a:t>name to an expression</a:t>
            </a:r>
            <a:r>
              <a:rPr lang="en-US" dirty="0"/>
              <a:t>, so you can use that </a:t>
            </a:r>
            <a:r>
              <a:rPr lang="en-US" dirty="0">
                <a:solidFill>
                  <a:srgbClr val="FFFF00"/>
                </a:solidFill>
              </a:rPr>
              <a:t>name</a:t>
            </a:r>
            <a:r>
              <a:rPr lang="en-US" dirty="0"/>
              <a:t> multiple times within a module without repeating it.</a:t>
            </a:r>
          </a:p>
        </p:txBody>
      </p:sp>
      <p:sp>
        <p:nvSpPr>
          <p:cNvPr id="8" name="Rectangle 7">
            <a:extLst>
              <a:ext uri="{FF2B5EF4-FFF2-40B4-BE49-F238E27FC236}">
                <a16:creationId xmlns:a16="http://schemas.microsoft.com/office/drawing/2014/main" id="{A30030B2-291F-D049-9C29-876235BF8647}"/>
              </a:ext>
            </a:extLst>
          </p:cNvPr>
          <p:cNvSpPr/>
          <p:nvPr/>
        </p:nvSpPr>
        <p:spPr>
          <a:xfrm>
            <a:off x="260754" y="2440500"/>
            <a:ext cx="7737231"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values are like a </a:t>
            </a:r>
            <a:r>
              <a:rPr lang="en-US" dirty="0">
                <a:solidFill>
                  <a:srgbClr val="FFFF00"/>
                </a:solidFill>
              </a:rPr>
              <a:t>function's temporary local variables</a:t>
            </a:r>
            <a:r>
              <a:rPr lang="en-US" dirty="0"/>
              <a:t>.</a:t>
            </a:r>
          </a:p>
        </p:txBody>
      </p:sp>
      <p:pic>
        <p:nvPicPr>
          <p:cNvPr id="9" name="Picture 8">
            <a:extLst>
              <a:ext uri="{FF2B5EF4-FFF2-40B4-BE49-F238E27FC236}">
                <a16:creationId xmlns:a16="http://schemas.microsoft.com/office/drawing/2014/main" id="{5F472F9F-F9A2-4445-9259-9B957F0B4D54}"/>
              </a:ext>
            </a:extLst>
          </p:cNvPr>
          <p:cNvPicPr>
            <a:picLocks noChangeAspect="1"/>
          </p:cNvPicPr>
          <p:nvPr/>
        </p:nvPicPr>
        <p:blipFill>
          <a:blip r:embed="rId2"/>
          <a:stretch>
            <a:fillRect/>
          </a:stretch>
        </p:blipFill>
        <p:spPr>
          <a:xfrm>
            <a:off x="8499622" y="878362"/>
            <a:ext cx="5969000" cy="2032000"/>
          </a:xfrm>
          <a:prstGeom prst="rect">
            <a:avLst/>
          </a:prstGeom>
        </p:spPr>
      </p:pic>
      <p:pic>
        <p:nvPicPr>
          <p:cNvPr id="3" name="Picture 2">
            <a:extLst>
              <a:ext uri="{FF2B5EF4-FFF2-40B4-BE49-F238E27FC236}">
                <a16:creationId xmlns:a16="http://schemas.microsoft.com/office/drawing/2014/main" id="{71CD6100-896F-E247-A7C2-EFE839AAED14}"/>
              </a:ext>
            </a:extLst>
          </p:cNvPr>
          <p:cNvPicPr>
            <a:picLocks noChangeAspect="1"/>
          </p:cNvPicPr>
          <p:nvPr/>
        </p:nvPicPr>
        <p:blipFill>
          <a:blip r:embed="rId3"/>
          <a:stretch>
            <a:fillRect/>
          </a:stretch>
        </p:blipFill>
        <p:spPr>
          <a:xfrm>
            <a:off x="7553542" y="5851501"/>
            <a:ext cx="4634299" cy="1796973"/>
          </a:xfrm>
          <a:prstGeom prst="rect">
            <a:avLst/>
          </a:prstGeom>
        </p:spPr>
      </p:pic>
      <p:pic>
        <p:nvPicPr>
          <p:cNvPr id="7" name="Picture 6">
            <a:extLst>
              <a:ext uri="{FF2B5EF4-FFF2-40B4-BE49-F238E27FC236}">
                <a16:creationId xmlns:a16="http://schemas.microsoft.com/office/drawing/2014/main" id="{06E41A94-1E01-134F-AF0D-148CEEA1D927}"/>
              </a:ext>
            </a:extLst>
          </p:cNvPr>
          <p:cNvPicPr>
            <a:picLocks noChangeAspect="1"/>
          </p:cNvPicPr>
          <p:nvPr/>
        </p:nvPicPr>
        <p:blipFill>
          <a:blip r:embed="rId4"/>
          <a:stretch>
            <a:fillRect/>
          </a:stretch>
        </p:blipFill>
        <p:spPr>
          <a:xfrm>
            <a:off x="7553542" y="2934119"/>
            <a:ext cx="6915080" cy="2893625"/>
          </a:xfrm>
          <a:prstGeom prst="rect">
            <a:avLst/>
          </a:prstGeom>
        </p:spPr>
      </p:pic>
      <p:sp>
        <p:nvSpPr>
          <p:cNvPr id="11" name="Rectangle 10">
            <a:extLst>
              <a:ext uri="{FF2B5EF4-FFF2-40B4-BE49-F238E27FC236}">
                <a16:creationId xmlns:a16="http://schemas.microsoft.com/office/drawing/2014/main" id="{BD6C641B-965D-9D4C-B3C0-B2154E187267}"/>
              </a:ext>
            </a:extLst>
          </p:cNvPr>
          <p:cNvSpPr/>
          <p:nvPr/>
        </p:nvSpPr>
        <p:spPr>
          <a:xfrm>
            <a:off x="260755" y="32840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Once a local value is declared, you can reference it in expressions as </a:t>
            </a:r>
            <a:r>
              <a:rPr lang="en-US" dirty="0">
                <a:solidFill>
                  <a:srgbClr val="FFFF00"/>
                </a:solidFill>
              </a:rPr>
              <a:t>local.&lt;NAME&gt;.</a:t>
            </a:r>
          </a:p>
        </p:txBody>
      </p:sp>
      <p:sp>
        <p:nvSpPr>
          <p:cNvPr id="12" name="Rectangle 11">
            <a:extLst>
              <a:ext uri="{FF2B5EF4-FFF2-40B4-BE49-F238E27FC236}">
                <a16:creationId xmlns:a16="http://schemas.microsoft.com/office/drawing/2014/main" id="{99C8B4AF-373D-AD4D-B4DE-20B9B0943C6B}"/>
              </a:ext>
            </a:extLst>
          </p:cNvPr>
          <p:cNvSpPr/>
          <p:nvPr/>
        </p:nvSpPr>
        <p:spPr>
          <a:xfrm>
            <a:off x="260755" y="4070271"/>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Local values can be helpful to </a:t>
            </a:r>
            <a:r>
              <a:rPr lang="en-IN" dirty="0">
                <a:solidFill>
                  <a:srgbClr val="FFFF00"/>
                </a:solidFill>
              </a:rPr>
              <a:t>avoid repeating </a:t>
            </a:r>
            <a:r>
              <a:rPr lang="en-IN" dirty="0"/>
              <a:t>the same values or expressions </a:t>
            </a:r>
            <a:r>
              <a:rPr lang="en-IN" dirty="0">
                <a:solidFill>
                  <a:srgbClr val="FFFF00"/>
                </a:solidFill>
              </a:rPr>
              <a:t>multiple times </a:t>
            </a:r>
            <a:r>
              <a:rPr lang="en-IN" dirty="0"/>
              <a:t>in a configuration</a:t>
            </a:r>
            <a:endParaRPr lang="en-US" dirty="0">
              <a:solidFill>
                <a:srgbClr val="FFFF00"/>
              </a:solidFill>
            </a:endParaRPr>
          </a:p>
        </p:txBody>
      </p:sp>
      <p:sp>
        <p:nvSpPr>
          <p:cNvPr id="13" name="Rectangle 12">
            <a:extLst>
              <a:ext uri="{FF2B5EF4-FFF2-40B4-BE49-F238E27FC236}">
                <a16:creationId xmlns:a16="http://schemas.microsoft.com/office/drawing/2014/main" id="{BF873209-4026-5B47-964C-9B80471006A2}"/>
              </a:ext>
            </a:extLst>
          </p:cNvPr>
          <p:cNvSpPr/>
          <p:nvPr/>
        </p:nvSpPr>
        <p:spPr>
          <a:xfrm>
            <a:off x="260754" y="4827928"/>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t>
            </a:r>
            <a:r>
              <a:rPr lang="en-IN" dirty="0">
                <a:solidFill>
                  <a:srgbClr val="FFFF00"/>
                </a:solidFill>
              </a:rPr>
              <a:t>overused</a:t>
            </a:r>
            <a:r>
              <a:rPr lang="en-IN" dirty="0"/>
              <a:t> they can also make a configuration </a:t>
            </a:r>
            <a:r>
              <a:rPr lang="en-IN" dirty="0">
                <a:solidFill>
                  <a:srgbClr val="FFFF00"/>
                </a:solidFill>
              </a:rPr>
              <a:t>hard to read </a:t>
            </a:r>
            <a:r>
              <a:rPr lang="en-IN" dirty="0"/>
              <a:t>by future maintainers </a:t>
            </a:r>
            <a:r>
              <a:rPr lang="en-IN" dirty="0">
                <a:solidFill>
                  <a:srgbClr val="FFFF00"/>
                </a:solidFill>
              </a:rPr>
              <a:t>by hiding </a:t>
            </a:r>
            <a:r>
              <a:rPr lang="en-IN" dirty="0"/>
              <a:t>the actual values used</a:t>
            </a:r>
            <a:endParaRPr lang="en-US" dirty="0">
              <a:solidFill>
                <a:srgbClr val="FFFF00"/>
              </a:solidFill>
            </a:endParaRPr>
          </a:p>
        </p:txBody>
      </p:sp>
      <p:sp>
        <p:nvSpPr>
          <p:cNvPr id="14" name="Rectangle 13">
            <a:extLst>
              <a:ext uri="{FF2B5EF4-FFF2-40B4-BE49-F238E27FC236}">
                <a16:creationId xmlns:a16="http://schemas.microsoft.com/office/drawing/2014/main" id="{FAF870EC-B157-FC4B-B493-60C51218AF96}"/>
              </a:ext>
            </a:extLst>
          </p:cNvPr>
          <p:cNvSpPr/>
          <p:nvPr/>
        </p:nvSpPr>
        <p:spPr>
          <a:xfrm>
            <a:off x="260754" y="5633280"/>
            <a:ext cx="7142062" cy="63601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ability to easily change the value in a central place is the </a:t>
            </a:r>
            <a:r>
              <a:rPr lang="en-IN" dirty="0">
                <a:solidFill>
                  <a:srgbClr val="FFFF00"/>
                </a:solidFill>
              </a:rPr>
              <a:t>key advantage </a:t>
            </a:r>
            <a:r>
              <a:rPr lang="en-IN" dirty="0"/>
              <a:t>of local values.</a:t>
            </a:r>
            <a:endParaRPr lang="en-US" dirty="0">
              <a:solidFill>
                <a:srgbClr val="FFFF00"/>
              </a:solidFill>
            </a:endParaRPr>
          </a:p>
        </p:txBody>
      </p:sp>
      <p:sp>
        <p:nvSpPr>
          <p:cNvPr id="15" name="Oval 14">
            <a:extLst>
              <a:ext uri="{FF2B5EF4-FFF2-40B4-BE49-F238E27FC236}">
                <a16:creationId xmlns:a16="http://schemas.microsoft.com/office/drawing/2014/main" id="{D9711A86-07EB-3940-8428-F76C6C643DE9}"/>
              </a:ext>
            </a:extLst>
          </p:cNvPr>
          <p:cNvSpPr/>
          <p:nvPr/>
        </p:nvSpPr>
        <p:spPr>
          <a:xfrm>
            <a:off x="354511" y="6465030"/>
            <a:ext cx="6722348" cy="107517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short, Use local values only in </a:t>
            </a:r>
            <a:r>
              <a:rPr lang="en-US" dirty="0">
                <a:solidFill>
                  <a:srgbClr val="FFFF00"/>
                </a:solidFill>
              </a:rPr>
              <a:t>moderation</a:t>
            </a:r>
            <a:r>
              <a:rPr lang="en-US" dirty="0"/>
              <a:t> </a:t>
            </a:r>
          </a:p>
        </p:txBody>
      </p:sp>
      <p:sp>
        <p:nvSpPr>
          <p:cNvPr id="16" name="Subtitle 2">
            <a:extLst>
              <a:ext uri="{FF2B5EF4-FFF2-40B4-BE49-F238E27FC236}">
                <a16:creationId xmlns:a16="http://schemas.microsoft.com/office/drawing/2014/main" id="{01431208-00AF-F449-A860-5599E65C398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83987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down)">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4" grpId="0" animBg="1"/>
      <p:bldP spid="15" grpId="0" animBg="1"/>
    </p:bld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BCFEB-8D82-D04E-A012-DA604DB2AF98}"/>
              </a:ext>
            </a:extLst>
          </p:cNvPr>
          <p:cNvSpPr>
            <a:spLocks noGrp="1"/>
          </p:cNvSpPr>
          <p:nvPr>
            <p:ph type="title"/>
          </p:nvPr>
        </p:nvSpPr>
        <p:spPr/>
        <p:txBody>
          <a:bodyPr/>
          <a:lstStyle/>
          <a:p>
            <a:r>
              <a:rPr lang="en-US" dirty="0"/>
              <a:t>Terraform Variables – </a:t>
            </a:r>
            <a:r>
              <a:rPr lang="en-US" dirty="0">
                <a:solidFill>
                  <a:srgbClr val="00B050"/>
                </a:solidFill>
              </a:rPr>
              <a:t>Local Values</a:t>
            </a:r>
            <a:endParaRPr lang="en-US" dirty="0"/>
          </a:p>
        </p:txBody>
      </p:sp>
      <p:pic>
        <p:nvPicPr>
          <p:cNvPr id="6" name="Picture 5">
            <a:extLst>
              <a:ext uri="{FF2B5EF4-FFF2-40B4-BE49-F238E27FC236}">
                <a16:creationId xmlns:a16="http://schemas.microsoft.com/office/drawing/2014/main" id="{CEC11073-8D43-6B41-B512-4C7FA5AAF397}"/>
              </a:ext>
            </a:extLst>
          </p:cNvPr>
          <p:cNvPicPr>
            <a:picLocks noChangeAspect="1"/>
          </p:cNvPicPr>
          <p:nvPr/>
        </p:nvPicPr>
        <p:blipFill>
          <a:blip r:embed="rId2"/>
          <a:stretch>
            <a:fillRect/>
          </a:stretch>
        </p:blipFill>
        <p:spPr>
          <a:xfrm>
            <a:off x="432079" y="1750895"/>
            <a:ext cx="13624560" cy="5218827"/>
          </a:xfrm>
          <a:prstGeom prst="rect">
            <a:avLst/>
          </a:prstGeom>
        </p:spPr>
      </p:pic>
      <p:sp>
        <p:nvSpPr>
          <p:cNvPr id="5" name="Subtitle 2">
            <a:extLst>
              <a:ext uri="{FF2B5EF4-FFF2-40B4-BE49-F238E27FC236}">
                <a16:creationId xmlns:a16="http://schemas.microsoft.com/office/drawing/2014/main" id="{4FBB4A97-7199-DA45-A37F-346E2A170B2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9165817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87795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err="1">
                <a:solidFill>
                  <a:srgbClr val="00B050"/>
                </a:solidFill>
              </a:rPr>
              <a:t>Datasources</a:t>
            </a:r>
            <a:endParaRPr lang="en-US" sz="7000" b="1" dirty="0">
              <a:solidFill>
                <a:srgbClr val="00B05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90463AAA-312A-5E4F-BD41-0D62E064754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099098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D64BAB-8D2D-4944-9560-30719A09081C}"/>
              </a:ext>
            </a:extLst>
          </p:cNvPr>
          <p:cNvSpPr>
            <a:spLocks noGrp="1"/>
          </p:cNvSpPr>
          <p:nvPr>
            <p:ph type="title"/>
          </p:nvPr>
        </p:nvSpPr>
        <p:spPr>
          <a:xfrm>
            <a:off x="613953" y="-126157"/>
            <a:ext cx="7012745"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F51CA3FF-FC23-8847-A5B0-BB1C339A77E2}"/>
              </a:ext>
            </a:extLst>
          </p:cNvPr>
          <p:cNvSpPr/>
          <p:nvPr/>
        </p:nvSpPr>
        <p:spPr>
          <a:xfrm>
            <a:off x="190919" y="1215851"/>
            <a:ext cx="8189405" cy="71343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i="1" dirty="0"/>
              <a:t>Data sources</a:t>
            </a:r>
            <a:r>
              <a:rPr lang="en-IN" dirty="0"/>
              <a:t> allow data to be </a:t>
            </a:r>
            <a:r>
              <a:rPr lang="en-IN" dirty="0">
                <a:solidFill>
                  <a:srgbClr val="FFFF00"/>
                </a:solidFill>
              </a:rPr>
              <a:t>fetched or computed </a:t>
            </a:r>
            <a:r>
              <a:rPr lang="en-IN" dirty="0"/>
              <a:t>for use elsewhere in Terraform configuration.</a:t>
            </a:r>
            <a:endParaRPr lang="en-US" dirty="0"/>
          </a:p>
        </p:txBody>
      </p:sp>
      <p:sp>
        <p:nvSpPr>
          <p:cNvPr id="6" name="Rounded Rectangle 5">
            <a:extLst>
              <a:ext uri="{FF2B5EF4-FFF2-40B4-BE49-F238E27FC236}">
                <a16:creationId xmlns:a16="http://schemas.microsoft.com/office/drawing/2014/main" id="{D7EB9625-9145-594E-BC2E-8B81A94290D9}"/>
              </a:ext>
            </a:extLst>
          </p:cNvPr>
          <p:cNvSpPr/>
          <p:nvPr/>
        </p:nvSpPr>
        <p:spPr>
          <a:xfrm>
            <a:off x="190917" y="2155607"/>
            <a:ext cx="8189405" cy="1140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of data sources allows a Terraform configuration to make use of information defined </a:t>
            </a:r>
            <a:r>
              <a:rPr lang="en-IN" dirty="0">
                <a:solidFill>
                  <a:srgbClr val="FFFF00"/>
                </a:solidFill>
              </a:rPr>
              <a:t>outside of Terraform</a:t>
            </a:r>
            <a:r>
              <a:rPr lang="en-IN" dirty="0"/>
              <a:t>, or defined by </a:t>
            </a:r>
            <a:r>
              <a:rPr lang="en-IN" dirty="0">
                <a:solidFill>
                  <a:srgbClr val="FFFF00"/>
                </a:solidFill>
              </a:rPr>
              <a:t>another separate Terraform configuration</a:t>
            </a:r>
            <a:r>
              <a:rPr lang="en-IN" dirty="0"/>
              <a:t>.</a:t>
            </a:r>
            <a:endParaRPr lang="en-US" dirty="0"/>
          </a:p>
        </p:txBody>
      </p:sp>
      <p:sp>
        <p:nvSpPr>
          <p:cNvPr id="7" name="Rounded Rectangle 6">
            <a:extLst>
              <a:ext uri="{FF2B5EF4-FFF2-40B4-BE49-F238E27FC236}">
                <a16:creationId xmlns:a16="http://schemas.microsoft.com/office/drawing/2014/main" id="{C49DDCF7-062B-7749-A1FA-3E4A58645894}"/>
              </a:ext>
            </a:extLst>
          </p:cNvPr>
          <p:cNvSpPr/>
          <p:nvPr/>
        </p:nvSpPr>
        <p:spPr>
          <a:xfrm>
            <a:off x="190917" y="3522040"/>
            <a:ext cx="8189405" cy="75722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data source is accessed via a special kind of resource known as a </a:t>
            </a:r>
            <a:r>
              <a:rPr lang="en-IN" i="1" dirty="0">
                <a:solidFill>
                  <a:srgbClr val="FFFF00"/>
                </a:solidFill>
              </a:rPr>
              <a:t>data resource</a:t>
            </a:r>
            <a:r>
              <a:rPr lang="en-IN" dirty="0"/>
              <a:t>, declared using a </a:t>
            </a:r>
            <a:r>
              <a:rPr lang="en-IN" dirty="0">
                <a:solidFill>
                  <a:srgbClr val="FFFF00"/>
                </a:solidFill>
              </a:rPr>
              <a:t>data block</a:t>
            </a:r>
            <a:endParaRPr lang="en-US" dirty="0">
              <a:solidFill>
                <a:srgbClr val="FFFF00"/>
              </a:solidFill>
            </a:endParaRPr>
          </a:p>
        </p:txBody>
      </p:sp>
      <p:pic>
        <p:nvPicPr>
          <p:cNvPr id="8" name="Picture 7">
            <a:extLst>
              <a:ext uri="{FF2B5EF4-FFF2-40B4-BE49-F238E27FC236}">
                <a16:creationId xmlns:a16="http://schemas.microsoft.com/office/drawing/2014/main" id="{E1AE4EC9-EE9B-4C44-B35B-1D498A379B17}"/>
              </a:ext>
            </a:extLst>
          </p:cNvPr>
          <p:cNvPicPr>
            <a:picLocks noChangeAspect="1"/>
          </p:cNvPicPr>
          <p:nvPr/>
        </p:nvPicPr>
        <p:blipFill>
          <a:blip r:embed="rId2"/>
          <a:stretch>
            <a:fillRect/>
          </a:stretch>
        </p:blipFill>
        <p:spPr>
          <a:xfrm>
            <a:off x="8641582" y="351313"/>
            <a:ext cx="5679011" cy="7154806"/>
          </a:xfrm>
          <a:prstGeom prst="rect">
            <a:avLst/>
          </a:prstGeom>
        </p:spPr>
      </p:pic>
      <p:sp>
        <p:nvSpPr>
          <p:cNvPr id="10" name="Rounded Rectangle 9">
            <a:extLst>
              <a:ext uri="{FF2B5EF4-FFF2-40B4-BE49-F238E27FC236}">
                <a16:creationId xmlns:a16="http://schemas.microsoft.com/office/drawing/2014/main" id="{88257484-CABE-3B43-B7AE-827442691772}"/>
              </a:ext>
            </a:extLst>
          </p:cNvPr>
          <p:cNvSpPr/>
          <p:nvPr/>
        </p:nvSpPr>
        <p:spPr>
          <a:xfrm>
            <a:off x="190917" y="4524718"/>
            <a:ext cx="8189405" cy="99374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Each data resource is associated with a </a:t>
            </a:r>
            <a:r>
              <a:rPr lang="en-IN" dirty="0">
                <a:solidFill>
                  <a:srgbClr val="FFFF00"/>
                </a:solidFill>
              </a:rPr>
              <a:t>single data source</a:t>
            </a:r>
            <a:r>
              <a:rPr lang="en-IN" dirty="0"/>
              <a:t>, which determines the </a:t>
            </a:r>
            <a:r>
              <a:rPr lang="en-IN" dirty="0">
                <a:solidFill>
                  <a:srgbClr val="FFFF00"/>
                </a:solidFill>
              </a:rPr>
              <a:t>kind of object (or objects) </a:t>
            </a:r>
            <a:r>
              <a:rPr lang="en-IN" dirty="0"/>
              <a:t>it reads and what </a:t>
            </a:r>
            <a:r>
              <a:rPr lang="en-IN" dirty="0">
                <a:solidFill>
                  <a:srgbClr val="FFFF00"/>
                </a:solidFill>
              </a:rPr>
              <a:t>query constraint arguments</a:t>
            </a:r>
            <a:r>
              <a:rPr lang="en-IN" dirty="0"/>
              <a:t> are available</a:t>
            </a:r>
            <a:endParaRPr lang="en-US" dirty="0"/>
          </a:p>
        </p:txBody>
      </p:sp>
      <p:sp>
        <p:nvSpPr>
          <p:cNvPr id="11" name="Rounded Rectangle 10">
            <a:extLst>
              <a:ext uri="{FF2B5EF4-FFF2-40B4-BE49-F238E27FC236}">
                <a16:creationId xmlns:a16="http://schemas.microsoft.com/office/drawing/2014/main" id="{61CC570C-32C6-8B41-8EA8-8F28C22DC80B}"/>
              </a:ext>
            </a:extLst>
          </p:cNvPr>
          <p:cNvSpPr/>
          <p:nvPr/>
        </p:nvSpPr>
        <p:spPr>
          <a:xfrm>
            <a:off x="190916" y="5763913"/>
            <a:ext cx="8189405" cy="157138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have the </a:t>
            </a:r>
            <a:r>
              <a:rPr lang="en-IN" dirty="0">
                <a:solidFill>
                  <a:srgbClr val="FFFF00"/>
                </a:solidFill>
              </a:rPr>
              <a:t>same dependency resolution </a:t>
            </a:r>
            <a:r>
              <a:rPr lang="en-IN" dirty="0" err="1">
                <a:solidFill>
                  <a:srgbClr val="FFFF00"/>
                </a:solidFill>
              </a:rPr>
              <a:t>behavior</a:t>
            </a:r>
            <a:r>
              <a:rPr lang="en-IN" dirty="0">
                <a:solidFill>
                  <a:srgbClr val="FFFF00"/>
                </a:solidFill>
              </a:rPr>
              <a:t> </a:t>
            </a:r>
            <a:r>
              <a:rPr lang="en-IN" dirty="0"/>
              <a:t>as defined for managed resources. Setting the </a:t>
            </a:r>
            <a:r>
              <a:rPr lang="en-IN" dirty="0" err="1">
                <a:solidFill>
                  <a:srgbClr val="FFFF00"/>
                </a:solidFill>
              </a:rPr>
              <a:t>depends_on</a:t>
            </a:r>
            <a:r>
              <a:rPr lang="en-IN" dirty="0">
                <a:solidFill>
                  <a:srgbClr val="FFFF00"/>
                </a:solidFill>
              </a:rPr>
              <a:t> meta-argument </a:t>
            </a:r>
            <a:r>
              <a:rPr lang="en-IN" dirty="0"/>
              <a:t>within data blocks </a:t>
            </a:r>
            <a:r>
              <a:rPr lang="en-IN" dirty="0">
                <a:solidFill>
                  <a:srgbClr val="FF0000"/>
                </a:solidFill>
              </a:rPr>
              <a:t>defers</a:t>
            </a:r>
            <a:r>
              <a:rPr lang="en-IN" dirty="0"/>
              <a:t> reading of the data source until after all changes to the dependencies have been </a:t>
            </a:r>
            <a:r>
              <a:rPr lang="en-IN" dirty="0">
                <a:solidFill>
                  <a:srgbClr val="FFFF00"/>
                </a:solidFill>
              </a:rPr>
              <a:t>applied</a:t>
            </a:r>
            <a:r>
              <a:rPr lang="en-IN" dirty="0"/>
              <a:t>.</a:t>
            </a:r>
            <a:endParaRPr lang="en-US" dirty="0"/>
          </a:p>
        </p:txBody>
      </p:sp>
      <p:sp>
        <p:nvSpPr>
          <p:cNvPr id="12" name="Rounded Rectangle 11">
            <a:extLst>
              <a:ext uri="{FF2B5EF4-FFF2-40B4-BE49-F238E27FC236}">
                <a16:creationId xmlns:a16="http://schemas.microsoft.com/office/drawing/2014/main" id="{A52D3768-98DA-3E4B-A33A-F3006109BBB2}"/>
              </a:ext>
            </a:extLst>
          </p:cNvPr>
          <p:cNvSpPr/>
          <p:nvPr/>
        </p:nvSpPr>
        <p:spPr>
          <a:xfrm>
            <a:off x="8721969" y="723481"/>
            <a:ext cx="3928906" cy="339213"/>
          </a:xfrm>
          <a:prstGeom prst="round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2CBE0D6-CF45-C64C-8E70-127218EF0B09}"/>
              </a:ext>
            </a:extLst>
          </p:cNvPr>
          <p:cNvCxnSpPr>
            <a:stCxn id="7" idx="3"/>
          </p:cNvCxnSpPr>
          <p:nvPr/>
        </p:nvCxnSpPr>
        <p:spPr>
          <a:xfrm flipV="1">
            <a:off x="8380322" y="1062694"/>
            <a:ext cx="723485" cy="283795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8F10184D-5ABF-8F4D-B2F1-938277854B1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5506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animBg="1"/>
      <p:bldP spid="11" grpId="0" animBg="1"/>
      <p:bldP spid="12" grpId="0" animBg="1"/>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102F8-D451-AD47-9A3F-086CC062A572}"/>
              </a:ext>
            </a:extLst>
          </p:cNvPr>
          <p:cNvSpPr>
            <a:spLocks noGrp="1"/>
          </p:cNvSpPr>
          <p:nvPr>
            <p:ph type="title"/>
          </p:nvPr>
        </p:nvSpPr>
        <p:spPr>
          <a:xfrm>
            <a:off x="664196" y="50243"/>
            <a:ext cx="6439989" cy="1188851"/>
          </a:xfrm>
        </p:spPr>
        <p:txBody>
          <a:bodyPr/>
          <a:lstStyle/>
          <a:p>
            <a:r>
              <a:rPr lang="en-US" dirty="0"/>
              <a:t>Terraform </a:t>
            </a:r>
            <a:r>
              <a:rPr lang="en-US" dirty="0" err="1"/>
              <a:t>Datasources</a:t>
            </a:r>
            <a:endParaRPr lang="en-US" dirty="0"/>
          </a:p>
        </p:txBody>
      </p:sp>
      <p:sp>
        <p:nvSpPr>
          <p:cNvPr id="5" name="Rounded Rectangle 4">
            <a:extLst>
              <a:ext uri="{FF2B5EF4-FFF2-40B4-BE49-F238E27FC236}">
                <a16:creationId xmlns:a16="http://schemas.microsoft.com/office/drawing/2014/main" id="{A7E19617-85D4-4447-8E77-2E93035B915F}"/>
              </a:ext>
            </a:extLst>
          </p:cNvPr>
          <p:cNvSpPr/>
          <p:nvPr/>
        </p:nvSpPr>
        <p:spPr>
          <a:xfrm>
            <a:off x="401933" y="1419965"/>
            <a:ext cx="6913266" cy="71343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We can refer the data resource in a resource as depicted</a:t>
            </a:r>
            <a:endParaRPr lang="en-US" dirty="0"/>
          </a:p>
        </p:txBody>
      </p:sp>
      <p:pic>
        <p:nvPicPr>
          <p:cNvPr id="6" name="Picture 5">
            <a:extLst>
              <a:ext uri="{FF2B5EF4-FFF2-40B4-BE49-F238E27FC236}">
                <a16:creationId xmlns:a16="http://schemas.microsoft.com/office/drawing/2014/main" id="{B5C586C5-03CF-9D4E-AF8D-1C9632480537}"/>
              </a:ext>
            </a:extLst>
          </p:cNvPr>
          <p:cNvPicPr>
            <a:picLocks noChangeAspect="1"/>
          </p:cNvPicPr>
          <p:nvPr/>
        </p:nvPicPr>
        <p:blipFill>
          <a:blip r:embed="rId2"/>
          <a:stretch>
            <a:fillRect/>
          </a:stretch>
        </p:blipFill>
        <p:spPr>
          <a:xfrm>
            <a:off x="7638213" y="236764"/>
            <a:ext cx="6698254" cy="3983543"/>
          </a:xfrm>
          <a:prstGeom prst="rect">
            <a:avLst/>
          </a:prstGeom>
        </p:spPr>
      </p:pic>
      <p:sp>
        <p:nvSpPr>
          <p:cNvPr id="7" name="Rounded Rectangle 6">
            <a:extLst>
              <a:ext uri="{FF2B5EF4-FFF2-40B4-BE49-F238E27FC236}">
                <a16:creationId xmlns:a16="http://schemas.microsoft.com/office/drawing/2014/main" id="{9EEBBA1B-6431-BA4B-955D-D244B1671D59}"/>
              </a:ext>
            </a:extLst>
          </p:cNvPr>
          <p:cNvSpPr/>
          <p:nvPr/>
        </p:nvSpPr>
        <p:spPr>
          <a:xfrm>
            <a:off x="7908053" y="984738"/>
            <a:ext cx="6169688" cy="381838"/>
          </a:xfrm>
          <a:prstGeom prst="roundRect">
            <a:avLst/>
          </a:prstGeom>
          <a:noFill/>
          <a:ln w="44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5AB681E-5A98-4643-9586-E08F923E3F69}"/>
              </a:ext>
            </a:extLst>
          </p:cNvPr>
          <p:cNvCxnSpPr>
            <a:stCxn id="5" idx="3"/>
            <a:endCxn id="7" idx="1"/>
          </p:cNvCxnSpPr>
          <p:nvPr/>
        </p:nvCxnSpPr>
        <p:spPr>
          <a:xfrm flipV="1">
            <a:off x="7315199" y="1175657"/>
            <a:ext cx="592854" cy="601025"/>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6C773F4F-3FAE-E745-9345-F0829482A279}"/>
              </a:ext>
            </a:extLst>
          </p:cNvPr>
          <p:cNvSpPr/>
          <p:nvPr/>
        </p:nvSpPr>
        <p:spPr>
          <a:xfrm>
            <a:off x="185894" y="6005969"/>
            <a:ext cx="14258611" cy="163032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support </a:t>
            </a:r>
            <a:r>
              <a:rPr lang="en-IN" dirty="0">
                <a:solidFill>
                  <a:srgbClr val="FFFF00"/>
                </a:solidFill>
              </a:rPr>
              <a:t>count</a:t>
            </a:r>
            <a:r>
              <a:rPr lang="en-IN" dirty="0"/>
              <a:t> and </a:t>
            </a:r>
            <a:r>
              <a:rPr lang="en-IN" dirty="0" err="1">
                <a:solidFill>
                  <a:srgbClr val="FFFF00"/>
                </a:solidFill>
              </a:rPr>
              <a:t>for_each</a:t>
            </a:r>
            <a:r>
              <a:rPr lang="en-IN" dirty="0">
                <a:solidFill>
                  <a:srgbClr val="FFFF00"/>
                </a:solidFill>
              </a:rPr>
              <a:t> </a:t>
            </a:r>
            <a:r>
              <a:rPr lang="en-IN" dirty="0"/>
              <a:t>meta-arguments as defined for managed resources, with the </a:t>
            </a:r>
            <a:r>
              <a:rPr lang="en-IN" dirty="0">
                <a:solidFill>
                  <a:srgbClr val="FFFF00"/>
                </a:solidFill>
              </a:rPr>
              <a:t>same syntax and </a:t>
            </a:r>
            <a:r>
              <a:rPr lang="en-IN" dirty="0" err="1">
                <a:solidFill>
                  <a:srgbClr val="FFFF00"/>
                </a:solidFill>
              </a:rPr>
              <a:t>behavior</a:t>
            </a:r>
            <a:r>
              <a:rPr lang="en-IN" dirty="0">
                <a:solidFill>
                  <a:srgbClr val="FFFF00"/>
                </a:solidFill>
              </a:rPr>
              <a:t>.</a:t>
            </a:r>
          </a:p>
          <a:p>
            <a:r>
              <a:rPr lang="en-IN" dirty="0"/>
              <a:t>Each instance will </a:t>
            </a:r>
            <a:r>
              <a:rPr lang="en-IN" dirty="0">
                <a:solidFill>
                  <a:srgbClr val="FFFF00"/>
                </a:solidFill>
              </a:rPr>
              <a:t>separately read </a:t>
            </a:r>
            <a:r>
              <a:rPr lang="en-IN" dirty="0"/>
              <a:t>from its data source with its own variant of the constraint arguments, producing an </a:t>
            </a:r>
            <a:r>
              <a:rPr lang="en-IN" dirty="0">
                <a:solidFill>
                  <a:srgbClr val="FFFF00"/>
                </a:solidFill>
              </a:rPr>
              <a:t>indexed result</a:t>
            </a:r>
            <a:r>
              <a:rPr lang="en-IN" dirty="0"/>
              <a:t>.</a:t>
            </a:r>
            <a:endParaRPr lang="en-US" dirty="0"/>
          </a:p>
        </p:txBody>
      </p:sp>
      <p:sp>
        <p:nvSpPr>
          <p:cNvPr id="11" name="Rounded Rectangle 10">
            <a:extLst>
              <a:ext uri="{FF2B5EF4-FFF2-40B4-BE49-F238E27FC236}">
                <a16:creationId xmlns:a16="http://schemas.microsoft.com/office/drawing/2014/main" id="{04433B7E-8BC0-B548-B97E-7A1A5D0463CC}"/>
              </a:ext>
            </a:extLst>
          </p:cNvPr>
          <p:cNvSpPr/>
          <p:nvPr/>
        </p:nvSpPr>
        <p:spPr>
          <a:xfrm>
            <a:off x="190918" y="4312431"/>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Data resources support the </a:t>
            </a:r>
            <a:r>
              <a:rPr lang="en-US" dirty="0">
                <a:solidFill>
                  <a:srgbClr val="FFFF00"/>
                </a:solidFill>
              </a:rPr>
              <a:t>provider</a:t>
            </a:r>
            <a:r>
              <a:rPr lang="en-US" dirty="0"/>
              <a:t> meta-argument as defined for managed resources, with the </a:t>
            </a:r>
            <a:r>
              <a:rPr lang="en-US" dirty="0">
                <a:solidFill>
                  <a:srgbClr val="FFFF00"/>
                </a:solidFill>
              </a:rPr>
              <a:t>same syntax and behavior</a:t>
            </a:r>
            <a:r>
              <a:rPr lang="en-US" dirty="0"/>
              <a:t>.</a:t>
            </a:r>
          </a:p>
        </p:txBody>
      </p:sp>
      <p:sp>
        <p:nvSpPr>
          <p:cNvPr id="12" name="Rounded Rectangle 11">
            <a:extLst>
              <a:ext uri="{FF2B5EF4-FFF2-40B4-BE49-F238E27FC236}">
                <a16:creationId xmlns:a16="http://schemas.microsoft.com/office/drawing/2014/main" id="{C2C5A00E-746E-D443-92D8-08AAB4DEBDB6}"/>
              </a:ext>
            </a:extLst>
          </p:cNvPr>
          <p:cNvSpPr/>
          <p:nvPr/>
        </p:nvSpPr>
        <p:spPr>
          <a:xfrm>
            <a:off x="190918" y="5159200"/>
            <a:ext cx="14258611" cy="65585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Data resources </a:t>
            </a:r>
            <a:r>
              <a:rPr lang="en-IN" dirty="0">
                <a:solidFill>
                  <a:srgbClr val="FF0000"/>
                </a:solidFill>
              </a:rPr>
              <a:t>do not currently have </a:t>
            </a:r>
            <a:r>
              <a:rPr lang="en-IN" dirty="0"/>
              <a:t>any customization settings available for their </a:t>
            </a:r>
            <a:r>
              <a:rPr lang="en-IN" dirty="0">
                <a:solidFill>
                  <a:srgbClr val="FFFF00"/>
                </a:solidFill>
              </a:rPr>
              <a:t>lifecycle</a:t>
            </a:r>
            <a:r>
              <a:rPr lang="en-IN" dirty="0"/>
              <a:t>, but the lifecycle nested block is </a:t>
            </a:r>
            <a:r>
              <a:rPr lang="en-IN" dirty="0">
                <a:solidFill>
                  <a:srgbClr val="FFFF00"/>
                </a:solidFill>
              </a:rPr>
              <a:t>reserved</a:t>
            </a:r>
            <a:r>
              <a:rPr lang="en-IN" dirty="0"/>
              <a:t> in case any are added in future versions.</a:t>
            </a:r>
            <a:endParaRPr lang="en-US" dirty="0"/>
          </a:p>
        </p:txBody>
      </p:sp>
      <p:sp>
        <p:nvSpPr>
          <p:cNvPr id="13" name="Oval 12">
            <a:extLst>
              <a:ext uri="{FF2B5EF4-FFF2-40B4-BE49-F238E27FC236}">
                <a16:creationId xmlns:a16="http://schemas.microsoft.com/office/drawing/2014/main" id="{B57F0EE3-F654-7949-A720-0BE81C8B1BBA}"/>
              </a:ext>
            </a:extLst>
          </p:cNvPr>
          <p:cNvSpPr/>
          <p:nvPr/>
        </p:nvSpPr>
        <p:spPr>
          <a:xfrm>
            <a:off x="1322092" y="2789349"/>
            <a:ext cx="5510787" cy="115745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 for </a:t>
            </a:r>
            <a:r>
              <a:rPr lang="en-US" sz="3000" dirty="0" err="1"/>
              <a:t>Datasources</a:t>
            </a:r>
            <a:endParaRPr lang="en-US" sz="3000" dirty="0"/>
          </a:p>
        </p:txBody>
      </p:sp>
      <p:sp>
        <p:nvSpPr>
          <p:cNvPr id="14" name="Subtitle 2">
            <a:extLst>
              <a:ext uri="{FF2B5EF4-FFF2-40B4-BE49-F238E27FC236}">
                <a16:creationId xmlns:a16="http://schemas.microsoft.com/office/drawing/2014/main" id="{FEC7268C-E116-DE4A-AADC-E766B3E1A89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6607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2" grpId="0" animBg="1"/>
      <p:bldP spid="13"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B050"/>
                </a:solidFill>
              </a:rPr>
              <a:t>Introduction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5BC0BBDC-AEDE-474D-BE8B-D213F8F3EB0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553744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Subtitle 2">
            <a:extLst>
              <a:ext uri="{FF2B5EF4-FFF2-40B4-BE49-F238E27FC236}">
                <a16:creationId xmlns:a16="http://schemas.microsoft.com/office/drawing/2014/main" id="{F15C783C-51D4-8F40-AB9B-0009B82A1E4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61602970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AF57AF-98D7-5446-8049-CD1D4BB4148D}"/>
              </a:ext>
            </a:extLst>
          </p:cNvPr>
          <p:cNvSpPr/>
          <p:nvPr/>
        </p:nvSpPr>
        <p:spPr>
          <a:xfrm>
            <a:off x="493375"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Remote</a:t>
            </a:r>
          </a:p>
          <a:p>
            <a:pPr algn="ctr"/>
            <a:r>
              <a:rPr lang="en-US" sz="4500" dirty="0">
                <a:solidFill>
                  <a:srgbClr val="FFFF00"/>
                </a:solidFill>
              </a:rPr>
              <a:t>State</a:t>
            </a:r>
          </a:p>
          <a:p>
            <a:pPr algn="ctr"/>
            <a:r>
              <a:rPr lang="en-US" sz="4500" dirty="0">
                <a:solidFill>
                  <a:srgbClr val="FFFF00"/>
                </a:solidFill>
              </a:rPr>
              <a:t>Storage</a:t>
            </a:r>
          </a:p>
        </p:txBody>
      </p:sp>
      <p:sp>
        <p:nvSpPr>
          <p:cNvPr id="7" name="Oval 6">
            <a:extLst>
              <a:ext uri="{FF2B5EF4-FFF2-40B4-BE49-F238E27FC236}">
                <a16:creationId xmlns:a16="http://schemas.microsoft.com/office/drawing/2014/main" id="{3800E199-9FE8-D746-8A96-68EAF491CF54}"/>
              </a:ext>
            </a:extLst>
          </p:cNvPr>
          <p:cNvSpPr/>
          <p:nvPr/>
        </p:nvSpPr>
        <p:spPr>
          <a:xfrm>
            <a:off x="7908053"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Commands</a:t>
            </a:r>
          </a:p>
          <a:p>
            <a:pPr algn="ctr"/>
            <a:r>
              <a:rPr lang="en-US" sz="4500" dirty="0">
                <a:solidFill>
                  <a:srgbClr val="FFFF00"/>
                </a:solidFill>
              </a:rPr>
              <a:t>from</a:t>
            </a:r>
          </a:p>
          <a:p>
            <a:pPr algn="ctr"/>
            <a:r>
              <a:rPr lang="en-US" sz="4500" dirty="0">
                <a:solidFill>
                  <a:srgbClr val="FFFF00"/>
                </a:solidFill>
              </a:rPr>
              <a:t>State</a:t>
            </a:r>
          </a:p>
          <a:p>
            <a:pPr algn="ctr"/>
            <a:r>
              <a:rPr lang="en-US" sz="4500" dirty="0">
                <a:solidFill>
                  <a:srgbClr val="FFFF00"/>
                </a:solidFill>
              </a:rPr>
              <a:t>Perspective</a:t>
            </a:r>
          </a:p>
          <a:p>
            <a:pPr algn="ctr"/>
            <a:endParaRPr lang="en-US" sz="4500" dirty="0"/>
          </a:p>
        </p:txBody>
      </p:sp>
      <p:sp>
        <p:nvSpPr>
          <p:cNvPr id="10" name="Rounded Rectangle 9">
            <a:extLst>
              <a:ext uri="{FF2B5EF4-FFF2-40B4-BE49-F238E27FC236}">
                <a16:creationId xmlns:a16="http://schemas.microsoft.com/office/drawing/2014/main" id="{B626E982-0E12-DA4E-B2AB-F834320B9217}"/>
              </a:ext>
            </a:extLst>
          </p:cNvPr>
          <p:cNvSpPr/>
          <p:nvPr/>
        </p:nvSpPr>
        <p:spPr>
          <a:xfrm>
            <a:off x="493375" y="391886"/>
            <a:ext cx="13603458" cy="13263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
        <p:nvSpPr>
          <p:cNvPr id="6" name="Subtitle 2">
            <a:extLst>
              <a:ext uri="{FF2B5EF4-FFF2-40B4-BE49-F238E27FC236}">
                <a16:creationId xmlns:a16="http://schemas.microsoft.com/office/drawing/2014/main" id="{5C71B02B-1A57-AD42-95B6-616C34835D5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68747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
        <p:nvSpPr>
          <p:cNvPr id="12" name="Subtitle 2">
            <a:extLst>
              <a:ext uri="{FF2B5EF4-FFF2-40B4-BE49-F238E27FC236}">
                <a16:creationId xmlns:a16="http://schemas.microsoft.com/office/drawing/2014/main" id="{BA406972-462A-1445-9A7E-83226C98895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8099792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
        <p:nvSpPr>
          <p:cNvPr id="64" name="Subtitle 2">
            <a:extLst>
              <a:ext uri="{FF2B5EF4-FFF2-40B4-BE49-F238E27FC236}">
                <a16:creationId xmlns:a16="http://schemas.microsoft.com/office/drawing/2014/main" id="{36E73D0F-77C7-AA4D-8B85-499E228C1C5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9674358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Subtitle 2">
            <a:extLst>
              <a:ext uri="{FF2B5EF4-FFF2-40B4-BE49-F238E27FC236}">
                <a16:creationId xmlns:a16="http://schemas.microsoft.com/office/drawing/2014/main" id="{89F27DA1-D74D-BB40-83CA-5339546145A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0377921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a:t>
            </a:r>
            <a:r>
              <a:rPr lang="en-US" dirty="0">
                <a:solidFill>
                  <a:srgbClr val="00B050"/>
                </a:solidFill>
              </a:rPr>
              <a:t>Remote</a:t>
            </a:r>
            <a:r>
              <a:rPr lang="en-US" dirty="0"/>
              <a:t> State File with State </a:t>
            </a:r>
            <a:r>
              <a:rPr lang="en-US" dirty="0">
                <a:solidFill>
                  <a:srgbClr val="00B050"/>
                </a:solidFill>
              </a:rPr>
              <a:t>Locking</a:t>
            </a:r>
          </a:p>
        </p:txBody>
      </p:sp>
      <p:pic>
        <p:nvPicPr>
          <p:cNvPr id="5" name="Picture 4">
            <a:extLst>
              <a:ext uri="{FF2B5EF4-FFF2-40B4-BE49-F238E27FC236}">
                <a16:creationId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707ED170-B2C6-484B-95F4-0099657E00D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2165044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refresh</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
        <p:nvSpPr>
          <p:cNvPr id="15" name="Subtitle 2">
            <a:extLst>
              <a:ext uri="{FF2B5EF4-FFF2-40B4-BE49-F238E27FC236}">
                <a16:creationId xmlns:a16="http://schemas.microsoft.com/office/drawing/2014/main" id="{85124335-336E-0B4D-BE85-190AF680B92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6191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477A3F-A17F-FE4F-9E70-CC48D7EDC4E4}"/>
              </a:ext>
            </a:extLst>
          </p:cNvPr>
          <p:cNvPicPr>
            <a:picLocks noGrp="1" noChangeAspect="1"/>
          </p:cNvPicPr>
          <p:nvPr>
            <p:ph idx="1"/>
          </p:nvPr>
        </p:nvPicPr>
        <p:blipFill>
          <a:blip r:embed="rId2"/>
          <a:stretch>
            <a:fillRect/>
          </a:stretch>
        </p:blipFill>
        <p:spPr>
          <a:xfrm>
            <a:off x="278083" y="1805845"/>
            <a:ext cx="4832878" cy="5591175"/>
          </a:xfrm>
          <a:prstGeom prst="rect">
            <a:avLst/>
          </a:prstGeom>
        </p:spPr>
      </p:pic>
      <p:sp>
        <p:nvSpPr>
          <p:cNvPr id="4" name="Title 3">
            <a:extLst>
              <a:ext uri="{FF2B5EF4-FFF2-40B4-BE49-F238E27FC236}">
                <a16:creationId xmlns:a16="http://schemas.microsoft.com/office/drawing/2014/main" id="{E5DBC30B-DBEE-F443-A4DE-DF4529D93FAC}"/>
              </a:ext>
            </a:extLst>
          </p:cNvPr>
          <p:cNvSpPr>
            <a:spLocks noGrp="1"/>
          </p:cNvSpPr>
          <p:nvPr>
            <p:ph type="title"/>
          </p:nvPr>
        </p:nvSpPr>
        <p:spPr>
          <a:xfrm>
            <a:off x="1005840" y="137293"/>
            <a:ext cx="12618720" cy="1188851"/>
          </a:xfrm>
        </p:spPr>
        <p:txBody>
          <a:bodyPr>
            <a:normAutofit fontScale="90000"/>
          </a:bodyPr>
          <a:lstStyle/>
          <a:p>
            <a:r>
              <a:rPr lang="en-US" dirty="0">
                <a:solidFill>
                  <a:srgbClr val="00B050"/>
                </a:solidFill>
              </a:rPr>
              <a:t>Practical</a:t>
            </a:r>
            <a:r>
              <a:rPr lang="en-US" dirty="0"/>
              <a:t> Examples with </a:t>
            </a:r>
            <a:r>
              <a:rPr lang="en-US" dirty="0">
                <a:solidFill>
                  <a:srgbClr val="00B050"/>
                </a:solidFill>
              </a:rPr>
              <a:t>Step-by-Step</a:t>
            </a:r>
            <a:r>
              <a:rPr lang="en-US" dirty="0"/>
              <a:t> Documentation</a:t>
            </a:r>
          </a:p>
        </p:txBody>
      </p:sp>
      <p:pic>
        <p:nvPicPr>
          <p:cNvPr id="6" name="Picture 5">
            <a:extLst>
              <a:ext uri="{FF2B5EF4-FFF2-40B4-BE49-F238E27FC236}">
                <a16:creationId xmlns:a16="http://schemas.microsoft.com/office/drawing/2014/main" id="{606003BE-5B2C-D24B-A3DB-91B8EA20599C}"/>
              </a:ext>
            </a:extLst>
          </p:cNvPr>
          <p:cNvPicPr>
            <a:picLocks noChangeAspect="1"/>
          </p:cNvPicPr>
          <p:nvPr/>
        </p:nvPicPr>
        <p:blipFill>
          <a:blip r:embed="rId3"/>
          <a:stretch>
            <a:fillRect/>
          </a:stretch>
        </p:blipFill>
        <p:spPr>
          <a:xfrm>
            <a:off x="5517034" y="1582239"/>
            <a:ext cx="5536025" cy="3492180"/>
          </a:xfrm>
          <a:prstGeom prst="rect">
            <a:avLst/>
          </a:prstGeom>
        </p:spPr>
      </p:pic>
      <p:pic>
        <p:nvPicPr>
          <p:cNvPr id="7" name="Picture 6">
            <a:extLst>
              <a:ext uri="{FF2B5EF4-FFF2-40B4-BE49-F238E27FC236}">
                <a16:creationId xmlns:a16="http://schemas.microsoft.com/office/drawing/2014/main" id="{84B5400A-DA06-8347-9087-425CF5D2B27D}"/>
              </a:ext>
            </a:extLst>
          </p:cNvPr>
          <p:cNvPicPr>
            <a:picLocks noChangeAspect="1"/>
          </p:cNvPicPr>
          <p:nvPr/>
        </p:nvPicPr>
        <p:blipFill>
          <a:blip r:embed="rId4"/>
          <a:stretch>
            <a:fillRect/>
          </a:stretch>
        </p:blipFill>
        <p:spPr>
          <a:xfrm>
            <a:off x="5517034" y="5074419"/>
            <a:ext cx="8309498" cy="2412129"/>
          </a:xfrm>
          <a:prstGeom prst="rect">
            <a:avLst/>
          </a:prstGeom>
        </p:spPr>
      </p:pic>
      <p:sp>
        <p:nvSpPr>
          <p:cNvPr id="8" name="Rounded Rectangle 7">
            <a:extLst>
              <a:ext uri="{FF2B5EF4-FFF2-40B4-BE49-F238E27FC236}">
                <a16:creationId xmlns:a16="http://schemas.microsoft.com/office/drawing/2014/main" id="{DC5B4557-5E1E-E842-BBBA-9EFBD18A0A63}"/>
              </a:ext>
            </a:extLst>
          </p:cNvPr>
          <p:cNvSpPr/>
          <p:nvPr/>
        </p:nvSpPr>
        <p:spPr>
          <a:xfrm>
            <a:off x="11625942" y="4994031"/>
            <a:ext cx="2200589" cy="823965"/>
          </a:xfrm>
          <a:prstGeom prst="roundRect">
            <a:avLst/>
          </a:prstGeom>
          <a:noFill/>
          <a:ln w="857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9D0838C2-FA61-CD4F-BF03-D1676614DB6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4359641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4684" y="2265008"/>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a:t>
            </a:r>
          </a:p>
          <a:p>
            <a:pPr marL="0" indent="0" algn="ctr">
              <a:buNone/>
            </a:pPr>
            <a:r>
              <a:rPr lang="en-US" sz="7000" b="1" dirty="0">
                <a:solidFill>
                  <a:srgbClr val="0070C0"/>
                </a:solidFill>
              </a:rPr>
              <a:t>Remote State Storage</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1242E67C-1DF6-C64F-A020-31DEE1962BA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0867722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
        <p:nvSpPr>
          <p:cNvPr id="12" name="Subtitle 2">
            <a:extLst>
              <a:ext uri="{FF2B5EF4-FFF2-40B4-BE49-F238E27FC236}">
                <a16:creationId xmlns:a16="http://schemas.microsoft.com/office/drawing/2014/main" id="{A2557C3F-5220-7849-886B-3943BF88A25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81148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p:bldP spid="11"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
        <p:nvSpPr>
          <p:cNvPr id="64" name="Subtitle 2">
            <a:extLst>
              <a:ext uri="{FF2B5EF4-FFF2-40B4-BE49-F238E27FC236}">
                <a16:creationId xmlns:a16="http://schemas.microsoft.com/office/drawing/2014/main" id="{73FD5202-1E54-5F45-8536-6D5E660922A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06764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down)">
                                      <p:cBhvr>
                                        <p:cTn id="18" dur="500"/>
                                        <p:tgtEl>
                                          <p:spTgt spid="13"/>
                                        </p:tgtEl>
                                      </p:cBhvr>
                                    </p:animEffect>
                                  </p:childTnLst>
                                </p:cTn>
                              </p:par>
                              <p:par>
                                <p:cTn id="19" presetID="22" presetClass="entr" presetSubtype="4"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par>
                                <p:cTn id="33" presetID="2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down)">
                                      <p:cBhvr>
                                        <p:cTn id="41" dur="500"/>
                                        <p:tgtEl>
                                          <p:spTgt spid="2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down)">
                                      <p:cBhvr>
                                        <p:cTn id="46" dur="500"/>
                                        <p:tgtEl>
                                          <p:spTgt spid="1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down)">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par>
                                <p:cTn id="55" presetID="22" presetClass="entr" presetSubtype="4"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down)">
                                      <p:cBhvr>
                                        <p:cTn id="57" dur="500"/>
                                        <p:tgtEl>
                                          <p:spTgt spid="7"/>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par>
                                <p:cTn id="61" presetID="22" presetClass="entr" presetSubtype="4" fill="hold"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down)">
                                      <p:cBhvr>
                                        <p:cTn id="63" dur="500"/>
                                        <p:tgtEl>
                                          <p:spTgt spid="8"/>
                                        </p:tgtEl>
                                      </p:cBhvr>
                                    </p:animEffect>
                                  </p:childTnLst>
                                </p:cTn>
                              </p:par>
                              <p:par>
                                <p:cTn id="64" presetID="22" presetClass="entr" presetSubtype="4"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wipe(down)">
                                      <p:cBhvr>
                                        <p:cTn id="66" dur="500"/>
                                        <p:tgtEl>
                                          <p:spTgt spid="31"/>
                                        </p:tgtEl>
                                      </p:cBhvr>
                                    </p:animEffect>
                                  </p:childTnLst>
                                </p:cTn>
                              </p:par>
                              <p:par>
                                <p:cTn id="67" presetID="22" presetClass="entr" presetSubtype="4"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wipe(down)">
                                      <p:cBhvr>
                                        <p:cTn id="69" dur="500"/>
                                        <p:tgtEl>
                                          <p:spTgt spid="32"/>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down)">
                                      <p:cBhvr>
                                        <p:cTn id="74" dur="500"/>
                                        <p:tgtEl>
                                          <p:spTgt spid="38"/>
                                        </p:tgtEl>
                                      </p:cBhvr>
                                    </p:animEffect>
                                  </p:childTnLst>
                                </p:cTn>
                              </p:par>
                              <p:par>
                                <p:cTn id="75" presetID="22" presetClass="entr" presetSubtype="4"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wipe(down)">
                                      <p:cBhvr>
                                        <p:cTn id="77" dur="500"/>
                                        <p:tgtEl>
                                          <p:spTgt spid="36"/>
                                        </p:tgtEl>
                                      </p:cBhvr>
                                    </p:animEffect>
                                  </p:childTnLst>
                                </p:cTn>
                              </p:par>
                              <p:par>
                                <p:cTn id="78" presetID="22" presetClass="entr" presetSubtype="4"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wipe(down)">
                                      <p:cBhvr>
                                        <p:cTn id="80" dur="500"/>
                                        <p:tgtEl>
                                          <p:spTgt spid="43"/>
                                        </p:tgtEl>
                                      </p:cBhvr>
                                    </p:animEffect>
                                  </p:childTnLst>
                                </p:cTn>
                              </p:par>
                              <p:par>
                                <p:cTn id="81" presetID="22" presetClass="entr" presetSubtype="4"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down)">
                                      <p:cBhvr>
                                        <p:cTn id="83" dur="500"/>
                                        <p:tgtEl>
                                          <p:spTgt spid="4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01"/>
                                        </p:tgtEl>
                                        <p:attrNameLst>
                                          <p:attrName>style.visibility</p:attrName>
                                        </p:attrNameLst>
                                      </p:cBhvr>
                                      <p:to>
                                        <p:strVal val="visible"/>
                                      </p:to>
                                    </p:set>
                                    <p:animEffect transition="in" filter="wipe(down)">
                                      <p:cBhvr>
                                        <p:cTn id="86" dur="500"/>
                                        <p:tgtEl>
                                          <p:spTgt spid="10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wipe(down)">
                                      <p:cBhvr>
                                        <p:cTn id="91" dur="500"/>
                                        <p:tgtEl>
                                          <p:spTgt spid="102"/>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00"/>
                                        <p:tgtEl>
                                          <p:spTgt spid="23"/>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103"/>
                                        </p:tgtEl>
                                        <p:attrNameLst>
                                          <p:attrName>style.visibility</p:attrName>
                                        </p:attrNameLst>
                                      </p:cBhvr>
                                      <p:to>
                                        <p:strVal val="visible"/>
                                      </p:to>
                                    </p:set>
                                    <p:animEffect transition="in" filter="wipe(down)">
                                      <p:cBhvr>
                                        <p:cTn id="99" dur="500"/>
                                        <p:tgtEl>
                                          <p:spTgt spid="10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down)">
                                      <p:cBhvr>
                                        <p:cTn id="104" dur="500"/>
                                        <p:tgtEl>
                                          <p:spTgt spid="44"/>
                                        </p:tgtEl>
                                      </p:cBhvr>
                                    </p:animEffect>
                                  </p:childTnLst>
                                </p:cTn>
                              </p:par>
                              <p:par>
                                <p:cTn id="105" presetID="22" presetClass="entr" presetSubtype="4" fill="hold" nodeType="withEffect">
                                  <p:stCondLst>
                                    <p:cond delay="0"/>
                                  </p:stCondLst>
                                  <p:childTnLst>
                                    <p:set>
                                      <p:cBhvr>
                                        <p:cTn id="106" dur="1" fill="hold">
                                          <p:stCondLst>
                                            <p:cond delay="0"/>
                                          </p:stCondLst>
                                        </p:cTn>
                                        <p:tgtEl>
                                          <p:spTgt spid="59"/>
                                        </p:tgtEl>
                                        <p:attrNameLst>
                                          <p:attrName>style.visibility</p:attrName>
                                        </p:attrNameLst>
                                      </p:cBhvr>
                                      <p:to>
                                        <p:strVal val="visible"/>
                                      </p:to>
                                    </p:set>
                                    <p:animEffect transition="in" filter="wipe(down)">
                                      <p:cBhvr>
                                        <p:cTn id="107" dur="500"/>
                                        <p:tgtEl>
                                          <p:spTgt spid="59"/>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animEffect transition="in" filter="wipe(down)">
                                      <p:cBhvr>
                                        <p:cTn id="110" dur="500"/>
                                        <p:tgtEl>
                                          <p:spTgt spid="53"/>
                                        </p:tgtEl>
                                      </p:cBhvr>
                                    </p:animEffect>
                                  </p:childTnLst>
                                </p:cTn>
                              </p:par>
                              <p:par>
                                <p:cTn id="111" presetID="22" presetClass="entr" presetSubtype="4" fill="hold" nodeType="with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wipe(down)">
                                      <p:cBhvr>
                                        <p:cTn id="113" dur="500"/>
                                        <p:tgtEl>
                                          <p:spTgt spid="47"/>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50"/>
                                        </p:tgtEl>
                                        <p:attrNameLst>
                                          <p:attrName>style.visibility</p:attrName>
                                        </p:attrNameLst>
                                      </p:cBhvr>
                                      <p:to>
                                        <p:strVal val="visible"/>
                                      </p:to>
                                    </p:set>
                                    <p:animEffect transition="in" filter="wipe(down)">
                                      <p:cBhvr>
                                        <p:cTn id="116" dur="500"/>
                                        <p:tgtEl>
                                          <p:spTgt spid="5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wipe(down)">
                                      <p:cBhvr>
                                        <p:cTn id="121" dur="500"/>
                                        <p:tgtEl>
                                          <p:spTgt spid="49"/>
                                        </p:tgtEl>
                                      </p:cBhvr>
                                    </p:animEffect>
                                  </p:childTnLst>
                                </p:cTn>
                              </p:par>
                              <p:par>
                                <p:cTn id="122" presetID="22" presetClass="entr" presetSubtype="4" fill="hold" nodeType="withEffect">
                                  <p:stCondLst>
                                    <p:cond delay="0"/>
                                  </p:stCondLst>
                                  <p:childTnLst>
                                    <p:set>
                                      <p:cBhvr>
                                        <p:cTn id="123" dur="1" fill="hold">
                                          <p:stCondLst>
                                            <p:cond delay="0"/>
                                          </p:stCondLst>
                                        </p:cTn>
                                        <p:tgtEl>
                                          <p:spTgt spid="92"/>
                                        </p:tgtEl>
                                        <p:attrNameLst>
                                          <p:attrName>style.visibility</p:attrName>
                                        </p:attrNameLst>
                                      </p:cBhvr>
                                      <p:to>
                                        <p:strVal val="visible"/>
                                      </p:to>
                                    </p:set>
                                    <p:animEffect transition="in" filter="wipe(down)">
                                      <p:cBhvr>
                                        <p:cTn id="124" dur="500"/>
                                        <p:tgtEl>
                                          <p:spTgt spid="92"/>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93"/>
                                        </p:tgtEl>
                                        <p:attrNameLst>
                                          <p:attrName>style.visibility</p:attrName>
                                        </p:attrNameLst>
                                      </p:cBhvr>
                                      <p:to>
                                        <p:strVal val="visible"/>
                                      </p:to>
                                    </p:set>
                                    <p:animEffect transition="in" filter="wipe(down)">
                                      <p:cBhvr>
                                        <p:cTn id="127" dur="500"/>
                                        <p:tgtEl>
                                          <p:spTgt spid="93"/>
                                        </p:tgtEl>
                                      </p:cBhvr>
                                    </p:animEffect>
                                  </p:childTnLst>
                                </p:cTn>
                              </p:par>
                              <p:par>
                                <p:cTn id="128" presetID="22" presetClass="entr" presetSubtype="4" fill="hold" nodeType="withEffect">
                                  <p:stCondLst>
                                    <p:cond delay="0"/>
                                  </p:stCondLst>
                                  <p:childTnLst>
                                    <p:set>
                                      <p:cBhvr>
                                        <p:cTn id="129" dur="1" fill="hold">
                                          <p:stCondLst>
                                            <p:cond delay="0"/>
                                          </p:stCondLst>
                                        </p:cTn>
                                        <p:tgtEl>
                                          <p:spTgt spid="48"/>
                                        </p:tgtEl>
                                        <p:attrNameLst>
                                          <p:attrName>style.visibility</p:attrName>
                                        </p:attrNameLst>
                                      </p:cBhvr>
                                      <p:to>
                                        <p:strVal val="visible"/>
                                      </p:to>
                                    </p:set>
                                    <p:animEffect transition="in" filter="wipe(down)">
                                      <p:cBhvr>
                                        <p:cTn id="130" dur="500"/>
                                        <p:tgtEl>
                                          <p:spTgt spid="48"/>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51"/>
                                        </p:tgtEl>
                                        <p:attrNameLst>
                                          <p:attrName>style.visibility</p:attrName>
                                        </p:attrNameLst>
                                      </p:cBhvr>
                                      <p:to>
                                        <p:strVal val="visible"/>
                                      </p:to>
                                    </p:set>
                                    <p:animEffect transition="in" filter="wipe(down)">
                                      <p:cBhvr>
                                        <p:cTn id="133" dur="500"/>
                                        <p:tgtEl>
                                          <p:spTgt spid="51"/>
                                        </p:tgtEl>
                                      </p:cBhvr>
                                    </p:animEffect>
                                  </p:childTnLst>
                                </p:cTn>
                              </p:par>
                              <p:par>
                                <p:cTn id="134" presetID="22" presetClass="entr" presetSubtype="4" fill="hold" nodeType="withEffect">
                                  <p:stCondLst>
                                    <p:cond delay="0"/>
                                  </p:stCondLst>
                                  <p:childTnLst>
                                    <p:set>
                                      <p:cBhvr>
                                        <p:cTn id="135" dur="1" fill="hold">
                                          <p:stCondLst>
                                            <p:cond delay="0"/>
                                          </p:stCondLst>
                                        </p:cTn>
                                        <p:tgtEl>
                                          <p:spTgt spid="62"/>
                                        </p:tgtEl>
                                        <p:attrNameLst>
                                          <p:attrName>style.visibility</p:attrName>
                                        </p:attrNameLst>
                                      </p:cBhvr>
                                      <p:to>
                                        <p:strVal val="visible"/>
                                      </p:to>
                                    </p:set>
                                    <p:animEffect transition="in" filter="wipe(down)">
                                      <p:cBhvr>
                                        <p:cTn id="136" dur="500"/>
                                        <p:tgtEl>
                                          <p:spTgt spid="62"/>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52"/>
                                        </p:tgtEl>
                                        <p:attrNameLst>
                                          <p:attrName>style.visibility</p:attrName>
                                        </p:attrNameLst>
                                      </p:cBhvr>
                                      <p:to>
                                        <p:strVal val="visible"/>
                                      </p:to>
                                    </p:set>
                                    <p:animEffect transition="in" filter="wipe(down)">
                                      <p:cBhvr>
                                        <p:cTn id="139" dur="500"/>
                                        <p:tgtEl>
                                          <p:spTgt spid="52"/>
                                        </p:tgtEl>
                                      </p:cBhvr>
                                    </p:animEffect>
                                  </p:childTnLst>
                                </p:cTn>
                              </p:par>
                              <p:par>
                                <p:cTn id="140" presetID="22" presetClass="entr" presetSubtype="4" fill="hold" nodeType="with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animEffect transition="in" filter="wipe(down)">
                                      <p:cBhvr>
                                        <p:cTn id="145" dur="500"/>
                                        <p:tgtEl>
                                          <p:spTgt spid="58"/>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56"/>
                                        </p:tgtEl>
                                        <p:attrNameLst>
                                          <p:attrName>style.visibility</p:attrName>
                                        </p:attrNameLst>
                                      </p:cBhvr>
                                      <p:to>
                                        <p:strVal val="visible"/>
                                      </p:to>
                                    </p:set>
                                    <p:animEffect transition="in" filter="wipe(down)">
                                      <p:cBhvr>
                                        <p:cTn id="148" dur="500"/>
                                        <p:tgtEl>
                                          <p:spTgt spid="56"/>
                                        </p:tgtEl>
                                      </p:cBhvr>
                                    </p:animEffect>
                                  </p:childTnLst>
                                </p:cTn>
                              </p:par>
                              <p:par>
                                <p:cTn id="149" presetID="22" presetClass="entr" presetSubtype="4" fill="hold" nodeType="with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wipe(down)">
                                      <p:cBhvr>
                                        <p:cTn id="151" dur="500"/>
                                        <p:tgtEl>
                                          <p:spTgt spid="80"/>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nodeType="clickEffect">
                                  <p:stCondLst>
                                    <p:cond delay="0"/>
                                  </p:stCondLst>
                                  <p:childTnLst>
                                    <p:set>
                                      <p:cBhvr>
                                        <p:cTn id="155" dur="1" fill="hold">
                                          <p:stCondLst>
                                            <p:cond delay="0"/>
                                          </p:stCondLst>
                                        </p:cTn>
                                        <p:tgtEl>
                                          <p:spTgt spid="73"/>
                                        </p:tgtEl>
                                        <p:attrNameLst>
                                          <p:attrName>style.visibility</p:attrName>
                                        </p:attrNameLst>
                                      </p:cBhvr>
                                      <p:to>
                                        <p:strVal val="visible"/>
                                      </p:to>
                                    </p:set>
                                    <p:animEffect transition="in" filter="wipe(down)">
                                      <p:cBhvr>
                                        <p:cTn id="156" dur="500"/>
                                        <p:tgtEl>
                                          <p:spTgt spid="73"/>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wipe(down)">
                                      <p:cBhvr>
                                        <p:cTn id="159" dur="500"/>
                                        <p:tgtEl>
                                          <p:spTgt spid="54"/>
                                        </p:tgtEl>
                                      </p:cBhvr>
                                    </p:animEffect>
                                  </p:childTnLst>
                                </p:cTn>
                              </p:par>
                              <p:par>
                                <p:cTn id="160" presetID="22" presetClass="entr" presetSubtype="4" fill="hold" nodeType="withEffect">
                                  <p:stCondLst>
                                    <p:cond delay="0"/>
                                  </p:stCondLst>
                                  <p:childTnLst>
                                    <p:set>
                                      <p:cBhvr>
                                        <p:cTn id="161" dur="1" fill="hold">
                                          <p:stCondLst>
                                            <p:cond delay="0"/>
                                          </p:stCondLst>
                                        </p:cTn>
                                        <p:tgtEl>
                                          <p:spTgt spid="45"/>
                                        </p:tgtEl>
                                        <p:attrNameLst>
                                          <p:attrName>style.visibility</p:attrName>
                                        </p:attrNameLst>
                                      </p:cBhvr>
                                      <p:to>
                                        <p:strVal val="visible"/>
                                      </p:to>
                                    </p:set>
                                    <p:animEffect transition="in" filter="wipe(down)">
                                      <p:cBhvr>
                                        <p:cTn id="162" dur="500"/>
                                        <p:tgtEl>
                                          <p:spTgt spid="45"/>
                                        </p:tgtEl>
                                      </p:cBhvr>
                                    </p:animEffect>
                                  </p:childTnLst>
                                </p:cTn>
                              </p:par>
                              <p:par>
                                <p:cTn id="163" presetID="22" presetClass="entr" presetSubtype="4" fill="hold" grpId="0" nodeType="withEffect">
                                  <p:stCondLst>
                                    <p:cond delay="0"/>
                                  </p:stCondLst>
                                  <p:childTnLst>
                                    <p:set>
                                      <p:cBhvr>
                                        <p:cTn id="164" dur="1" fill="hold">
                                          <p:stCondLst>
                                            <p:cond delay="0"/>
                                          </p:stCondLst>
                                        </p:cTn>
                                        <p:tgtEl>
                                          <p:spTgt spid="72"/>
                                        </p:tgtEl>
                                        <p:attrNameLst>
                                          <p:attrName>style.visibility</p:attrName>
                                        </p:attrNameLst>
                                      </p:cBhvr>
                                      <p:to>
                                        <p:strVal val="visible"/>
                                      </p:to>
                                    </p:set>
                                    <p:animEffect transition="in" filter="wipe(down)">
                                      <p:cBhvr>
                                        <p:cTn id="165" dur="500"/>
                                        <p:tgtEl>
                                          <p:spTgt spid="72"/>
                                        </p:tgtEl>
                                      </p:cBhvr>
                                    </p:animEffect>
                                  </p:childTnLst>
                                </p:cTn>
                              </p:par>
                              <p:par>
                                <p:cTn id="166" presetID="22" presetClass="entr" presetSubtype="4" fill="hold" nodeType="withEffect">
                                  <p:stCondLst>
                                    <p:cond delay="0"/>
                                  </p:stCondLst>
                                  <p:childTnLst>
                                    <p:set>
                                      <p:cBhvr>
                                        <p:cTn id="167" dur="1" fill="hold">
                                          <p:stCondLst>
                                            <p:cond delay="0"/>
                                          </p:stCondLst>
                                        </p:cTn>
                                        <p:tgtEl>
                                          <p:spTgt spid="71"/>
                                        </p:tgtEl>
                                        <p:attrNameLst>
                                          <p:attrName>style.visibility</p:attrName>
                                        </p:attrNameLst>
                                      </p:cBhvr>
                                      <p:to>
                                        <p:strVal val="visible"/>
                                      </p:to>
                                    </p:set>
                                    <p:animEffect transition="in" filter="wipe(down)">
                                      <p:cBhvr>
                                        <p:cTn id="168" dur="500"/>
                                        <p:tgtEl>
                                          <p:spTgt spid="71"/>
                                        </p:tgtEl>
                                      </p:cBhvr>
                                    </p:animEffect>
                                  </p:childTnLst>
                                </p:cTn>
                              </p:par>
                              <p:par>
                                <p:cTn id="169" presetID="22" presetClass="entr" presetSubtype="4" fill="hold" nodeType="withEffect">
                                  <p:stCondLst>
                                    <p:cond delay="0"/>
                                  </p:stCondLst>
                                  <p:childTnLst>
                                    <p:set>
                                      <p:cBhvr>
                                        <p:cTn id="170" dur="1" fill="hold">
                                          <p:stCondLst>
                                            <p:cond delay="0"/>
                                          </p:stCondLst>
                                        </p:cTn>
                                        <p:tgtEl>
                                          <p:spTgt spid="81"/>
                                        </p:tgtEl>
                                        <p:attrNameLst>
                                          <p:attrName>style.visibility</p:attrName>
                                        </p:attrNameLst>
                                      </p:cBhvr>
                                      <p:to>
                                        <p:strVal val="visible"/>
                                      </p:to>
                                    </p:set>
                                    <p:animEffect transition="in" filter="wipe(down)">
                                      <p:cBhvr>
                                        <p:cTn id="171" dur="500"/>
                                        <p:tgtEl>
                                          <p:spTgt spid="81"/>
                                        </p:tgtEl>
                                      </p:cBhvr>
                                    </p:animEffect>
                                  </p:childTnLst>
                                </p:cTn>
                              </p:par>
                              <p:par>
                                <p:cTn id="172" presetID="22" presetClass="entr" presetSubtype="4" fill="hold" nodeType="withEffect">
                                  <p:stCondLst>
                                    <p:cond delay="0"/>
                                  </p:stCondLst>
                                  <p:childTnLst>
                                    <p:set>
                                      <p:cBhvr>
                                        <p:cTn id="173" dur="1" fill="hold">
                                          <p:stCondLst>
                                            <p:cond delay="0"/>
                                          </p:stCondLst>
                                        </p:cTn>
                                        <p:tgtEl>
                                          <p:spTgt spid="94"/>
                                        </p:tgtEl>
                                        <p:attrNameLst>
                                          <p:attrName>style.visibility</p:attrName>
                                        </p:attrNameLst>
                                      </p:cBhvr>
                                      <p:to>
                                        <p:strVal val="visible"/>
                                      </p:to>
                                    </p:set>
                                    <p:animEffect transition="in" filter="wipe(down)">
                                      <p:cBhvr>
                                        <p:cTn id="174" dur="500"/>
                                        <p:tgtEl>
                                          <p:spTgt spid="94"/>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4" fill="hold" grpId="0" nodeType="clickEffect">
                                  <p:stCondLst>
                                    <p:cond delay="0"/>
                                  </p:stCondLst>
                                  <p:childTnLst>
                                    <p:set>
                                      <p:cBhvr>
                                        <p:cTn id="178" dur="1" fill="hold">
                                          <p:stCondLst>
                                            <p:cond delay="0"/>
                                          </p:stCondLst>
                                        </p:cTn>
                                        <p:tgtEl>
                                          <p:spTgt spid="55"/>
                                        </p:tgtEl>
                                        <p:attrNameLst>
                                          <p:attrName>style.visibility</p:attrName>
                                        </p:attrNameLst>
                                      </p:cBhvr>
                                      <p:to>
                                        <p:strVal val="visible"/>
                                      </p:to>
                                    </p:set>
                                    <p:animEffect transition="in" filter="wipe(down)">
                                      <p:cBhvr>
                                        <p:cTn id="179" dur="500"/>
                                        <p:tgtEl>
                                          <p:spTgt spid="55"/>
                                        </p:tgtEl>
                                      </p:cBhvr>
                                    </p:animEffect>
                                  </p:childTnLst>
                                </p:cTn>
                              </p:par>
                              <p:par>
                                <p:cTn id="180" presetID="22" presetClass="entr" presetSubtype="4" fill="hold" nodeType="withEffect">
                                  <p:stCondLst>
                                    <p:cond delay="0"/>
                                  </p:stCondLst>
                                  <p:childTnLst>
                                    <p:set>
                                      <p:cBhvr>
                                        <p:cTn id="181" dur="1" fill="hold">
                                          <p:stCondLst>
                                            <p:cond delay="0"/>
                                          </p:stCondLst>
                                        </p:cTn>
                                        <p:tgtEl>
                                          <p:spTgt spid="46"/>
                                        </p:tgtEl>
                                        <p:attrNameLst>
                                          <p:attrName>style.visibility</p:attrName>
                                        </p:attrNameLst>
                                      </p:cBhvr>
                                      <p:to>
                                        <p:strVal val="visible"/>
                                      </p:to>
                                    </p:set>
                                    <p:animEffect transition="in" filter="wipe(down)">
                                      <p:cBhvr>
                                        <p:cTn id="182" dur="500"/>
                                        <p:tgtEl>
                                          <p:spTgt spid="46"/>
                                        </p:tgtEl>
                                      </p:cBhvr>
                                    </p:animEffect>
                                  </p:childTnLst>
                                </p:cTn>
                              </p:par>
                              <p:par>
                                <p:cTn id="183" presetID="22" presetClass="entr" presetSubtype="4" fill="hold" nodeType="withEffect">
                                  <p:stCondLst>
                                    <p:cond delay="0"/>
                                  </p:stCondLst>
                                  <p:childTnLst>
                                    <p:set>
                                      <p:cBhvr>
                                        <p:cTn id="184" dur="1" fill="hold">
                                          <p:stCondLst>
                                            <p:cond delay="0"/>
                                          </p:stCondLst>
                                        </p:cTn>
                                        <p:tgtEl>
                                          <p:spTgt spid="75"/>
                                        </p:tgtEl>
                                        <p:attrNameLst>
                                          <p:attrName>style.visibility</p:attrName>
                                        </p:attrNameLst>
                                      </p:cBhvr>
                                      <p:to>
                                        <p:strVal val="visible"/>
                                      </p:to>
                                    </p:set>
                                    <p:animEffect transition="in" filter="wipe(down)">
                                      <p:cBhvr>
                                        <p:cTn id="185" dur="500"/>
                                        <p:tgtEl>
                                          <p:spTgt spid="75"/>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76"/>
                                        </p:tgtEl>
                                        <p:attrNameLst>
                                          <p:attrName>style.visibility</p:attrName>
                                        </p:attrNameLst>
                                      </p:cBhvr>
                                      <p:to>
                                        <p:strVal val="visible"/>
                                      </p:to>
                                    </p:set>
                                    <p:animEffect transition="in" filter="wipe(down)">
                                      <p:cBhvr>
                                        <p:cTn id="188" dur="500"/>
                                        <p:tgtEl>
                                          <p:spTgt spid="76"/>
                                        </p:tgtEl>
                                      </p:cBhvr>
                                    </p:animEffect>
                                  </p:childTnLst>
                                </p:cTn>
                              </p:par>
                              <p:par>
                                <p:cTn id="189" presetID="22" presetClass="entr" presetSubtype="4" fill="hold" nodeType="withEffect">
                                  <p:stCondLst>
                                    <p:cond delay="0"/>
                                  </p:stCondLst>
                                  <p:childTnLst>
                                    <p:set>
                                      <p:cBhvr>
                                        <p:cTn id="190" dur="1" fill="hold">
                                          <p:stCondLst>
                                            <p:cond delay="0"/>
                                          </p:stCondLst>
                                        </p:cTn>
                                        <p:tgtEl>
                                          <p:spTgt spid="74"/>
                                        </p:tgtEl>
                                        <p:attrNameLst>
                                          <p:attrName>style.visibility</p:attrName>
                                        </p:attrNameLst>
                                      </p:cBhvr>
                                      <p:to>
                                        <p:strVal val="visible"/>
                                      </p:to>
                                    </p:set>
                                    <p:animEffect transition="in" filter="wipe(down)">
                                      <p:cBhvr>
                                        <p:cTn id="191" dur="500"/>
                                        <p:tgtEl>
                                          <p:spTgt spid="74"/>
                                        </p:tgtEl>
                                      </p:cBhvr>
                                    </p:animEffect>
                                  </p:childTnLst>
                                </p:cTn>
                              </p:par>
                              <p:par>
                                <p:cTn id="192" presetID="22" presetClass="entr" presetSubtype="4" fill="hold" nodeType="withEffect">
                                  <p:stCondLst>
                                    <p:cond delay="0"/>
                                  </p:stCondLst>
                                  <p:childTnLst>
                                    <p:set>
                                      <p:cBhvr>
                                        <p:cTn id="193" dur="1" fill="hold">
                                          <p:stCondLst>
                                            <p:cond delay="0"/>
                                          </p:stCondLst>
                                        </p:cTn>
                                        <p:tgtEl>
                                          <p:spTgt spid="82"/>
                                        </p:tgtEl>
                                        <p:attrNameLst>
                                          <p:attrName>style.visibility</p:attrName>
                                        </p:attrNameLst>
                                      </p:cBhvr>
                                      <p:to>
                                        <p:strVal val="visible"/>
                                      </p:to>
                                    </p:set>
                                    <p:animEffect transition="in" filter="wipe(down)">
                                      <p:cBhvr>
                                        <p:cTn id="194" dur="500"/>
                                        <p:tgtEl>
                                          <p:spTgt spid="82"/>
                                        </p:tgtEl>
                                      </p:cBhvr>
                                    </p:animEffect>
                                  </p:childTnLst>
                                </p:cTn>
                              </p:par>
                              <p:par>
                                <p:cTn id="195" presetID="22" presetClass="entr" presetSubtype="4" fill="hold" nodeType="withEffect">
                                  <p:stCondLst>
                                    <p:cond delay="0"/>
                                  </p:stCondLst>
                                  <p:childTnLst>
                                    <p:set>
                                      <p:cBhvr>
                                        <p:cTn id="196" dur="1" fill="hold">
                                          <p:stCondLst>
                                            <p:cond delay="0"/>
                                          </p:stCondLst>
                                        </p:cTn>
                                        <p:tgtEl>
                                          <p:spTgt spid="97"/>
                                        </p:tgtEl>
                                        <p:attrNameLst>
                                          <p:attrName>style.visibility</p:attrName>
                                        </p:attrNameLst>
                                      </p:cBhvr>
                                      <p:to>
                                        <p:strVal val="visible"/>
                                      </p:to>
                                    </p:set>
                                    <p:animEffect transition="in" filter="wipe(down)">
                                      <p:cBhvr>
                                        <p:cTn id="197" dur="500"/>
                                        <p:tgtEl>
                                          <p:spTgt spid="97"/>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4" fill="hold" grpId="0" nodeType="clickEffect">
                                  <p:stCondLst>
                                    <p:cond delay="0"/>
                                  </p:stCondLst>
                                  <p:childTnLst>
                                    <p:set>
                                      <p:cBhvr>
                                        <p:cTn id="201" dur="1" fill="hold">
                                          <p:stCondLst>
                                            <p:cond delay="0"/>
                                          </p:stCondLst>
                                        </p:cTn>
                                        <p:tgtEl>
                                          <p:spTgt spid="104"/>
                                        </p:tgtEl>
                                        <p:attrNameLst>
                                          <p:attrName>style.visibility</p:attrName>
                                        </p:attrNameLst>
                                      </p:cBhvr>
                                      <p:to>
                                        <p:strVal val="visible"/>
                                      </p:to>
                                    </p:set>
                                    <p:animEffect transition="in" filter="wipe(down)">
                                      <p:cBhvr>
                                        <p:cTn id="202" dur="500"/>
                                        <p:tgtEl>
                                          <p:spTgt spid="10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4" fill="hold" grpId="0" nodeType="clickEffect">
                                  <p:stCondLst>
                                    <p:cond delay="0"/>
                                  </p:stCondLst>
                                  <p:childTnLst>
                                    <p:set>
                                      <p:cBhvr>
                                        <p:cTn id="206" dur="1" fill="hold">
                                          <p:stCondLst>
                                            <p:cond delay="0"/>
                                          </p:stCondLst>
                                        </p:cTn>
                                        <p:tgtEl>
                                          <p:spTgt spid="105"/>
                                        </p:tgtEl>
                                        <p:attrNameLst>
                                          <p:attrName>style.visibility</p:attrName>
                                        </p:attrNameLst>
                                      </p:cBhvr>
                                      <p:to>
                                        <p:strVal val="visible"/>
                                      </p:to>
                                    </p:set>
                                    <p:animEffect transition="in" filter="wipe(down)">
                                      <p:cBhvr>
                                        <p:cTn id="20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7" grpId="0" animBg="1"/>
      <p:bldP spid="18" grpId="0"/>
      <p:bldP spid="19" grpId="0"/>
      <p:bldP spid="20" grpId="0"/>
      <p:bldP spid="24" grpId="0"/>
      <p:bldP spid="28" grpId="0"/>
      <p:bldP spid="49" grpId="0" animBg="1"/>
      <p:bldP spid="50" grpId="0"/>
      <p:bldP spid="51" grpId="0"/>
      <p:bldP spid="52" grpId="0" animBg="1"/>
      <p:bldP spid="53" grpId="0"/>
      <p:bldP spid="54" grpId="0"/>
      <p:bldP spid="55" grpId="0"/>
      <p:bldP spid="56" grpId="0"/>
      <p:bldP spid="58" grpId="0"/>
      <p:bldP spid="72" grpId="0"/>
      <p:bldP spid="76" grpId="0"/>
      <p:bldP spid="93" grpId="0"/>
      <p:bldP spid="101" grpId="0" animBg="1"/>
      <p:bldP spid="102" grpId="0" animBg="1"/>
      <p:bldP spid="103" grpId="0" animBg="1"/>
      <p:bldP spid="104" grpId="0" animBg="1"/>
      <p:bldP spid="10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A8BB06FC-6DEF-EA4B-AE59-8F69D5E20EF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47103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Subtitle 2">
            <a:extLst>
              <a:ext uri="{FF2B5EF4-FFF2-40B4-BE49-F238E27FC236}">
                <a16:creationId xmlns:a16="http://schemas.microsoft.com/office/drawing/2014/main" id="{8A25D73E-77C1-D943-B571-554016DA1F1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59663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down)">
                                      <p:cBhvr>
                                        <p:cTn id="12" dur="500"/>
                                        <p:tgtEl>
                                          <p:spTgt spid="6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down)">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ipe(down)">
                                      <p:cBhvr>
                                        <p:cTn id="25" dur="500"/>
                                        <p:tgtEl>
                                          <p:spTgt spid="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down)">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wipe(down)">
                                      <p:cBhvr>
                                        <p:cTn id="35" dur="500"/>
                                        <p:tgtEl>
                                          <p:spTgt spid="6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500"/>
                                        <p:tgtEl>
                                          <p:spTgt spid="6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wipe(down)">
                                      <p:cBhvr>
                                        <p:cTn id="45" dur="500"/>
                                        <p:tgtEl>
                                          <p:spTgt spid="6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wipe(down)">
                                      <p:cBhvr>
                                        <p:cTn id="5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9" grpId="0" animBg="1"/>
      <p:bldP spid="65" grpId="0" animBg="1"/>
      <p:bldP spid="66" grpId="0" animBg="1"/>
      <p:bldP spid="67" grpId="0" animBg="1"/>
      <p:bldP spid="68" grpId="0" animBg="1"/>
      <p:bldP spid="69" grpId="0" animBg="1"/>
      <p:bldP spid="70"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5CFB28-0ACF-0B45-AC0E-E962B85FDBE1}"/>
              </a:ext>
            </a:extLst>
          </p:cNvPr>
          <p:cNvSpPr>
            <a:spLocks noGrp="1"/>
          </p:cNvSpPr>
          <p:nvPr>
            <p:ph type="title"/>
          </p:nvPr>
        </p:nvSpPr>
        <p:spPr>
          <a:xfrm>
            <a:off x="381838" y="272807"/>
            <a:ext cx="5315578" cy="2359861"/>
          </a:xfrm>
        </p:spPr>
        <p:txBody>
          <a:bodyPr>
            <a:normAutofit/>
          </a:bodyPr>
          <a:lstStyle/>
          <a:p>
            <a:r>
              <a:rPr lang="en-US" dirty="0"/>
              <a:t>Terraform Remote State File with State Locking</a:t>
            </a:r>
          </a:p>
        </p:txBody>
      </p:sp>
      <p:pic>
        <p:nvPicPr>
          <p:cNvPr id="5" name="Picture 4">
            <a:extLst>
              <a:ext uri="{FF2B5EF4-FFF2-40B4-BE49-F238E27FC236}">
                <a16:creationId xmlns:a16="http://schemas.microsoft.com/office/drawing/2014/main" id="{290F723C-8E65-DE40-AAC0-EF1F5B3C21C3}"/>
              </a:ext>
            </a:extLst>
          </p:cNvPr>
          <p:cNvPicPr>
            <a:picLocks noChangeAspect="1"/>
          </p:cNvPicPr>
          <p:nvPr/>
        </p:nvPicPr>
        <p:blipFill>
          <a:blip r:embed="rId2"/>
          <a:stretch>
            <a:fillRect/>
          </a:stretch>
        </p:blipFill>
        <p:spPr>
          <a:xfrm>
            <a:off x="7601623" y="442090"/>
            <a:ext cx="6646939" cy="6762615"/>
          </a:xfrm>
          <a:prstGeom prst="rect">
            <a:avLst/>
          </a:prstGeom>
        </p:spPr>
      </p:pic>
      <p:sp>
        <p:nvSpPr>
          <p:cNvPr id="6" name="Rectangle 5">
            <a:extLst>
              <a:ext uri="{FF2B5EF4-FFF2-40B4-BE49-F238E27FC236}">
                <a16:creationId xmlns:a16="http://schemas.microsoft.com/office/drawing/2014/main" id="{9C5F056F-DB1A-3D48-A4EA-78A177E1F088}"/>
              </a:ext>
            </a:extLst>
          </p:cNvPr>
          <p:cNvSpPr/>
          <p:nvPr/>
        </p:nvSpPr>
        <p:spPr>
          <a:xfrm>
            <a:off x="8149213" y="3969099"/>
            <a:ext cx="4501662" cy="100483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98AED6-76E8-7146-AC92-17C068A723CA}"/>
              </a:ext>
            </a:extLst>
          </p:cNvPr>
          <p:cNvSpPr/>
          <p:nvPr/>
        </p:nvSpPr>
        <p:spPr>
          <a:xfrm>
            <a:off x="8149212" y="5226817"/>
            <a:ext cx="5797899" cy="1204128"/>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F7EB031-977F-3546-9AA0-E9E1753E9A7E}"/>
              </a:ext>
            </a:extLst>
          </p:cNvPr>
          <p:cNvSpPr/>
          <p:nvPr/>
        </p:nvSpPr>
        <p:spPr>
          <a:xfrm>
            <a:off x="276373" y="4036401"/>
            <a:ext cx="6084233" cy="85410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Storage to Remote Backend</a:t>
            </a:r>
          </a:p>
        </p:txBody>
      </p:sp>
      <p:sp>
        <p:nvSpPr>
          <p:cNvPr id="9" name="Rounded Rectangle 8">
            <a:extLst>
              <a:ext uri="{FF2B5EF4-FFF2-40B4-BE49-F238E27FC236}">
                <a16:creationId xmlns:a16="http://schemas.microsoft.com/office/drawing/2014/main" id="{F1E65F03-59DC-294B-9D92-9C5FF8DFBBC4}"/>
              </a:ext>
            </a:extLst>
          </p:cNvPr>
          <p:cNvSpPr/>
          <p:nvPr/>
        </p:nvSpPr>
        <p:spPr>
          <a:xfrm>
            <a:off x="276372" y="5357444"/>
            <a:ext cx="6084233" cy="854109"/>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State Locking</a:t>
            </a:r>
          </a:p>
        </p:txBody>
      </p:sp>
      <p:cxnSp>
        <p:nvCxnSpPr>
          <p:cNvPr id="11" name="Straight Arrow Connector 10">
            <a:extLst>
              <a:ext uri="{FF2B5EF4-FFF2-40B4-BE49-F238E27FC236}">
                <a16:creationId xmlns:a16="http://schemas.microsoft.com/office/drawing/2014/main" id="{B5B6B9F2-531F-F74C-B3F9-48C65C701F55}"/>
              </a:ext>
            </a:extLst>
          </p:cNvPr>
          <p:cNvCxnSpPr>
            <a:cxnSpLocks/>
            <a:stCxn id="8" idx="3"/>
            <a:endCxn id="6" idx="1"/>
          </p:cNvCxnSpPr>
          <p:nvPr/>
        </p:nvCxnSpPr>
        <p:spPr>
          <a:xfrm>
            <a:off x="6360606" y="4463456"/>
            <a:ext cx="1788607" cy="8061"/>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938C65-BFB0-8C48-8E8C-A5FBF51B14BA}"/>
              </a:ext>
            </a:extLst>
          </p:cNvPr>
          <p:cNvCxnSpPr>
            <a:cxnSpLocks/>
            <a:stCxn id="9" idx="3"/>
          </p:cNvCxnSpPr>
          <p:nvPr/>
        </p:nvCxnSpPr>
        <p:spPr>
          <a:xfrm>
            <a:off x="6360605" y="5784499"/>
            <a:ext cx="1788607" cy="44382"/>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DE132234-90CF-104F-A32E-2F81C02E4207}"/>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a:solidFill>
                  <a:schemeClr val="bg1"/>
                </a:solidFill>
              </a:rPr>
              <a:t>Author: Nho Luong </a:t>
            </a:r>
          </a:p>
          <a:p>
            <a:pPr marL="0" indent="0">
              <a:buNone/>
            </a:pPr>
            <a:r>
              <a:rPr lang="en-US" sz="2000" b="1">
                <a:solidFill>
                  <a:schemeClr val="bg1"/>
                </a:solidFill>
              </a:rPr>
              <a:t>Skill: DevOps Engineer Lead</a:t>
            </a:r>
          </a:p>
        </p:txBody>
      </p:sp>
    </p:spTree>
    <p:extLst>
      <p:ext uri="{BB962C8B-B14F-4D97-AF65-F5344CB8AC3E}">
        <p14:creationId xmlns:p14="http://schemas.microsoft.com/office/powerpoint/2010/main" val="198181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Backends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AF75F105-63E6-B84B-B6F1-C841D69354B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0064575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5" name="Rounded Rectangle 4">
            <a:extLst>
              <a:ext uri="{FF2B5EF4-FFF2-40B4-BE49-F238E27FC236}">
                <a16:creationId xmlns:a16="http://schemas.microsoft.com/office/drawing/2014/main" id="{DABC87C4-1244-394F-943E-76F2C0181586}"/>
              </a:ext>
            </a:extLst>
          </p:cNvPr>
          <p:cNvSpPr/>
          <p:nvPr/>
        </p:nvSpPr>
        <p:spPr>
          <a:xfrm>
            <a:off x="311498" y="963646"/>
            <a:ext cx="13786338" cy="118885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Each </a:t>
            </a:r>
            <a:r>
              <a:rPr lang="en-US" sz="3000" dirty="0">
                <a:solidFill>
                  <a:srgbClr val="FFFF00"/>
                </a:solidFill>
              </a:rPr>
              <a:t>Terraform configuration </a:t>
            </a:r>
            <a:r>
              <a:rPr lang="en-US" sz="3000" dirty="0"/>
              <a:t>can specify a </a:t>
            </a:r>
            <a:r>
              <a:rPr lang="en-US" sz="3000" dirty="0">
                <a:solidFill>
                  <a:srgbClr val="FFFF00"/>
                </a:solidFill>
              </a:rPr>
              <a:t>backend</a:t>
            </a:r>
            <a:r>
              <a:rPr lang="en-US" sz="3000" dirty="0"/>
              <a:t>, which defines </a:t>
            </a:r>
            <a:r>
              <a:rPr lang="en-US" sz="3000" dirty="0">
                <a:solidFill>
                  <a:srgbClr val="FFFF00"/>
                </a:solidFill>
              </a:rPr>
              <a:t>where and how operations are performed</a:t>
            </a:r>
            <a:r>
              <a:rPr lang="en-US" sz="3000" dirty="0"/>
              <a:t>, where </a:t>
            </a:r>
            <a:r>
              <a:rPr lang="en-US" sz="3000" dirty="0">
                <a:solidFill>
                  <a:srgbClr val="FFFF00"/>
                </a:solidFill>
              </a:rPr>
              <a:t>state</a:t>
            </a:r>
            <a:r>
              <a:rPr lang="en-US" sz="3000" dirty="0"/>
              <a:t> snapshots are stored, etc.</a:t>
            </a:r>
          </a:p>
        </p:txBody>
      </p:sp>
      <p:sp>
        <p:nvSpPr>
          <p:cNvPr id="13" name="Rounded Rectangle 12">
            <a:extLst>
              <a:ext uri="{FF2B5EF4-FFF2-40B4-BE49-F238E27FC236}">
                <a16:creationId xmlns:a16="http://schemas.microsoft.com/office/drawing/2014/main" id="{EED58ECD-89D5-A842-8EB7-18D5899F269A}"/>
              </a:ext>
            </a:extLst>
          </p:cNvPr>
          <p:cNvSpPr/>
          <p:nvPr/>
        </p:nvSpPr>
        <p:spPr>
          <a:xfrm>
            <a:off x="311498" y="2619674"/>
            <a:ext cx="5154804" cy="83401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t>Where Backends are Used</a:t>
            </a:r>
          </a:p>
        </p:txBody>
      </p:sp>
      <p:sp>
        <p:nvSpPr>
          <p:cNvPr id="14" name="Rounded Rectangle 13">
            <a:extLst>
              <a:ext uri="{FF2B5EF4-FFF2-40B4-BE49-F238E27FC236}">
                <a16:creationId xmlns:a16="http://schemas.microsoft.com/office/drawing/2014/main" id="{88CA8350-6827-8A4B-95C9-104241E04D10}"/>
              </a:ext>
            </a:extLst>
          </p:cNvPr>
          <p:cNvSpPr/>
          <p:nvPr/>
        </p:nvSpPr>
        <p:spPr>
          <a:xfrm>
            <a:off x="5719186" y="2619675"/>
            <a:ext cx="8589666" cy="834012"/>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Backend configuration is only used by </a:t>
            </a:r>
            <a:r>
              <a:rPr lang="en-US" sz="3000" dirty="0">
                <a:solidFill>
                  <a:srgbClr val="FFFF00"/>
                </a:solidFill>
              </a:rPr>
              <a:t>Terraform CLI</a:t>
            </a:r>
            <a:r>
              <a:rPr lang="en-US" sz="3000" dirty="0"/>
              <a:t>. </a:t>
            </a:r>
          </a:p>
        </p:txBody>
      </p:sp>
      <p:sp>
        <p:nvSpPr>
          <p:cNvPr id="15" name="Rounded Rectangle 14">
            <a:extLst>
              <a:ext uri="{FF2B5EF4-FFF2-40B4-BE49-F238E27FC236}">
                <a16:creationId xmlns:a16="http://schemas.microsoft.com/office/drawing/2014/main" id="{783028BA-804A-5D4D-8AED-7F18968F3C35}"/>
              </a:ext>
            </a:extLst>
          </p:cNvPr>
          <p:cNvSpPr/>
          <p:nvPr/>
        </p:nvSpPr>
        <p:spPr>
          <a:xfrm>
            <a:off x="5719186" y="3672673"/>
            <a:ext cx="8589666" cy="175343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Terraform Cloud </a:t>
            </a:r>
            <a:r>
              <a:rPr lang="en-IN" sz="3000" dirty="0"/>
              <a:t>and </a:t>
            </a:r>
            <a:r>
              <a:rPr lang="en-IN" sz="3000" dirty="0">
                <a:solidFill>
                  <a:srgbClr val="FFFF00"/>
                </a:solidFill>
              </a:rPr>
              <a:t>Terraform Enterprise </a:t>
            </a:r>
            <a:r>
              <a:rPr lang="en-IN" sz="3000" dirty="0"/>
              <a:t>always use their </a:t>
            </a:r>
            <a:r>
              <a:rPr lang="en-IN" sz="3000" dirty="0">
                <a:solidFill>
                  <a:srgbClr val="FFFF00"/>
                </a:solidFill>
              </a:rPr>
              <a:t>own state storage </a:t>
            </a:r>
            <a:r>
              <a:rPr lang="en-IN" sz="3000" dirty="0"/>
              <a:t>when performing </a:t>
            </a:r>
            <a:r>
              <a:rPr lang="en-IN" sz="3000" dirty="0">
                <a:solidFill>
                  <a:srgbClr val="FFFF00"/>
                </a:solidFill>
              </a:rPr>
              <a:t>Terraform runs</a:t>
            </a:r>
            <a:r>
              <a:rPr lang="en-IN" sz="3000" dirty="0"/>
              <a:t>, so they ignore any </a:t>
            </a:r>
            <a:r>
              <a:rPr lang="en-IN" sz="3000" dirty="0">
                <a:solidFill>
                  <a:srgbClr val="FFFF00"/>
                </a:solidFill>
              </a:rPr>
              <a:t>backend block </a:t>
            </a:r>
            <a:r>
              <a:rPr lang="en-IN" sz="3000" dirty="0"/>
              <a:t>in the configuration.</a:t>
            </a:r>
            <a:endParaRPr lang="en-US" sz="3000" dirty="0"/>
          </a:p>
        </p:txBody>
      </p:sp>
      <p:sp>
        <p:nvSpPr>
          <p:cNvPr id="16" name="Rounded Rectangle 15">
            <a:extLst>
              <a:ext uri="{FF2B5EF4-FFF2-40B4-BE49-F238E27FC236}">
                <a16:creationId xmlns:a16="http://schemas.microsoft.com/office/drawing/2014/main" id="{6CFB442B-8A35-8F48-8C8B-DD6A4E37B9DF}"/>
              </a:ext>
            </a:extLst>
          </p:cNvPr>
          <p:cNvSpPr/>
          <p:nvPr/>
        </p:nvSpPr>
        <p:spPr>
          <a:xfrm>
            <a:off x="5719186" y="5632100"/>
            <a:ext cx="8589666" cy="191421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For </a:t>
            </a:r>
            <a:r>
              <a:rPr lang="en-IN" sz="3000" dirty="0">
                <a:solidFill>
                  <a:srgbClr val="FFFF00"/>
                </a:solidFill>
              </a:rPr>
              <a:t>Terraform Cloud users </a:t>
            </a:r>
            <a:r>
              <a:rPr lang="en-IN" sz="3000" dirty="0"/>
              <a:t>also it is always </a:t>
            </a:r>
            <a:r>
              <a:rPr lang="en-IN" sz="3000" dirty="0">
                <a:solidFill>
                  <a:srgbClr val="FFFF00"/>
                </a:solidFill>
              </a:rPr>
              <a:t>recommended</a:t>
            </a:r>
            <a:r>
              <a:rPr lang="en-IN" sz="3000" dirty="0"/>
              <a:t> to use </a:t>
            </a:r>
            <a:r>
              <a:rPr lang="en-IN" sz="3000" dirty="0">
                <a:solidFill>
                  <a:srgbClr val="FFFF00"/>
                </a:solidFill>
              </a:rPr>
              <a:t>backend block </a:t>
            </a:r>
            <a:r>
              <a:rPr lang="en-IN" sz="3000" dirty="0"/>
              <a:t>in Terraform configuration  for commands like </a:t>
            </a:r>
            <a:r>
              <a:rPr lang="en-IN" sz="3000" dirty="0">
                <a:solidFill>
                  <a:srgbClr val="FFFF00"/>
                </a:solidFill>
              </a:rPr>
              <a:t>terraform taint </a:t>
            </a:r>
            <a:r>
              <a:rPr lang="en-IN" sz="3000" dirty="0"/>
              <a:t>which can be executed only using Terraform CLI</a:t>
            </a:r>
            <a:endParaRPr lang="en-US" sz="3000" dirty="0"/>
          </a:p>
        </p:txBody>
      </p:sp>
      <p:sp>
        <p:nvSpPr>
          <p:cNvPr id="9" name="Subtitle 2">
            <a:extLst>
              <a:ext uri="{FF2B5EF4-FFF2-40B4-BE49-F238E27FC236}">
                <a16:creationId xmlns:a16="http://schemas.microsoft.com/office/drawing/2014/main" id="{35911B75-C31E-9047-8171-719400F0FF0D}"/>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0680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17" name="Rounded Rectangle 16">
            <a:extLst>
              <a:ext uri="{FF2B5EF4-FFF2-40B4-BE49-F238E27FC236}">
                <a16:creationId xmlns:a16="http://schemas.microsoft.com/office/drawing/2014/main" id="{5EF33932-57CF-5F4E-9591-01C32F41480F}"/>
              </a:ext>
            </a:extLst>
          </p:cNvPr>
          <p:cNvSpPr/>
          <p:nvPr/>
        </p:nvSpPr>
        <p:spPr>
          <a:xfrm>
            <a:off x="343318" y="848962"/>
            <a:ext cx="3677697" cy="572756"/>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What Backends Do</a:t>
            </a:r>
          </a:p>
        </p:txBody>
      </p:sp>
      <p:sp>
        <p:nvSpPr>
          <p:cNvPr id="18" name="Rounded Rectangle 17">
            <a:extLst>
              <a:ext uri="{FF2B5EF4-FFF2-40B4-BE49-F238E27FC236}">
                <a16:creationId xmlns:a16="http://schemas.microsoft.com/office/drawing/2014/main" id="{CB861378-E69F-C741-B856-2909001F8150}"/>
              </a:ext>
            </a:extLst>
          </p:cNvPr>
          <p:cNvSpPr/>
          <p:nvPr/>
        </p:nvSpPr>
        <p:spPr>
          <a:xfrm>
            <a:off x="4242078" y="848962"/>
            <a:ext cx="10229222" cy="100316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There are two things backends will be used for </a:t>
            </a:r>
          </a:p>
          <a:p>
            <a:pPr marL="457200" indent="-457200">
              <a:buAutoNum type="arabicPeriod"/>
            </a:pPr>
            <a:r>
              <a:rPr lang="en-IN" dirty="0"/>
              <a:t>Where state is </a:t>
            </a:r>
            <a:r>
              <a:rPr lang="en-IN" dirty="0">
                <a:solidFill>
                  <a:srgbClr val="FFFF00"/>
                </a:solidFill>
              </a:rPr>
              <a:t>stored</a:t>
            </a:r>
          </a:p>
          <a:p>
            <a:pPr marL="457200" indent="-457200">
              <a:buFontTx/>
              <a:buAutoNum type="arabicPeriod"/>
            </a:pPr>
            <a:r>
              <a:rPr lang="en-IN" dirty="0"/>
              <a:t>Where </a:t>
            </a:r>
            <a:r>
              <a:rPr lang="en-IN" dirty="0">
                <a:solidFill>
                  <a:srgbClr val="FFFF00"/>
                </a:solidFill>
              </a:rPr>
              <a:t>operations</a:t>
            </a:r>
            <a:r>
              <a:rPr lang="en-IN" dirty="0"/>
              <a:t> are performed.</a:t>
            </a:r>
            <a:endParaRPr lang="en-US" dirty="0"/>
          </a:p>
        </p:txBody>
      </p:sp>
      <p:sp>
        <p:nvSpPr>
          <p:cNvPr id="11" name="Rounded Rectangle 10">
            <a:extLst>
              <a:ext uri="{FF2B5EF4-FFF2-40B4-BE49-F238E27FC236}">
                <a16:creationId xmlns:a16="http://schemas.microsoft.com/office/drawing/2014/main" id="{15399174-8E73-024D-8BC5-64F02418F290}"/>
              </a:ext>
            </a:extLst>
          </p:cNvPr>
          <p:cNvSpPr/>
          <p:nvPr/>
        </p:nvSpPr>
        <p:spPr>
          <a:xfrm>
            <a:off x="241160" y="2937071"/>
            <a:ext cx="4340887" cy="1140657"/>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uses </a:t>
            </a:r>
            <a:r>
              <a:rPr lang="en-US" dirty="0">
                <a:solidFill>
                  <a:srgbClr val="FFFF00"/>
                </a:solidFill>
              </a:rPr>
              <a:t>persistent state data </a:t>
            </a:r>
            <a:r>
              <a:rPr lang="en-US" dirty="0"/>
              <a:t>to keep track of the resources it manages. </a:t>
            </a:r>
          </a:p>
        </p:txBody>
      </p:sp>
      <p:sp>
        <p:nvSpPr>
          <p:cNvPr id="3" name="Rounded Rectangle 2">
            <a:extLst>
              <a:ext uri="{FF2B5EF4-FFF2-40B4-BE49-F238E27FC236}">
                <a16:creationId xmlns:a16="http://schemas.microsoft.com/office/drawing/2014/main" id="{B54FF771-E2F3-EB47-B205-92857BEE88CF}"/>
              </a:ext>
            </a:extLst>
          </p:cNvPr>
          <p:cNvSpPr/>
          <p:nvPr/>
        </p:nvSpPr>
        <p:spPr>
          <a:xfrm>
            <a:off x="341644" y="2093177"/>
            <a:ext cx="4240404" cy="66821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Store State</a:t>
            </a:r>
          </a:p>
        </p:txBody>
      </p:sp>
      <p:sp>
        <p:nvSpPr>
          <p:cNvPr id="19" name="Rounded Rectangle 18">
            <a:extLst>
              <a:ext uri="{FF2B5EF4-FFF2-40B4-BE49-F238E27FC236}">
                <a16:creationId xmlns:a16="http://schemas.microsoft.com/office/drawing/2014/main" id="{F15B5320-A87D-D34D-A286-91575F837260}"/>
              </a:ext>
            </a:extLst>
          </p:cNvPr>
          <p:cNvSpPr/>
          <p:nvPr/>
        </p:nvSpPr>
        <p:spPr>
          <a:xfrm>
            <a:off x="5194998" y="2113273"/>
            <a:ext cx="4240404" cy="668215"/>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State Locking</a:t>
            </a:r>
          </a:p>
        </p:txBody>
      </p:sp>
      <p:sp>
        <p:nvSpPr>
          <p:cNvPr id="20" name="Rounded Rectangle 19">
            <a:extLst>
              <a:ext uri="{FF2B5EF4-FFF2-40B4-BE49-F238E27FC236}">
                <a16:creationId xmlns:a16="http://schemas.microsoft.com/office/drawing/2014/main" id="{1C01FBBD-E780-BA44-9BB9-5BF642BD6C51}"/>
              </a:ext>
            </a:extLst>
          </p:cNvPr>
          <p:cNvSpPr/>
          <p:nvPr/>
        </p:nvSpPr>
        <p:spPr>
          <a:xfrm>
            <a:off x="10130413" y="2093176"/>
            <a:ext cx="4240404" cy="668215"/>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Operations</a:t>
            </a:r>
          </a:p>
        </p:txBody>
      </p:sp>
      <p:sp>
        <p:nvSpPr>
          <p:cNvPr id="21" name="Rounded Rectangle 20">
            <a:extLst>
              <a:ext uri="{FF2B5EF4-FFF2-40B4-BE49-F238E27FC236}">
                <a16:creationId xmlns:a16="http://schemas.microsoft.com/office/drawing/2014/main" id="{6390CCD2-9D68-5040-BDAE-29D9B6B556AA}"/>
              </a:ext>
            </a:extLst>
          </p:cNvPr>
          <p:cNvSpPr/>
          <p:nvPr/>
        </p:nvSpPr>
        <p:spPr>
          <a:xfrm>
            <a:off x="5144756" y="2893360"/>
            <a:ext cx="4340887" cy="1184368"/>
          </a:xfrm>
          <a:prstGeom prst="roundRect">
            <a:avLst>
              <a:gd name="adj" fmla="val 7512"/>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State </a:t>
            </a:r>
            <a:r>
              <a:rPr lang="en-US" dirty="0">
                <a:solidFill>
                  <a:srgbClr val="FFFF00"/>
                </a:solidFill>
              </a:rPr>
              <a:t>Locking</a:t>
            </a:r>
            <a:r>
              <a:rPr lang="en-US" dirty="0"/>
              <a:t> is to </a:t>
            </a:r>
            <a:r>
              <a:rPr lang="en-US" dirty="0">
                <a:solidFill>
                  <a:srgbClr val="FFFF00"/>
                </a:solidFill>
              </a:rPr>
              <a:t>prevent</a:t>
            </a:r>
            <a:r>
              <a:rPr lang="en-US" dirty="0"/>
              <a:t> </a:t>
            </a:r>
            <a:r>
              <a:rPr lang="en-US" dirty="0">
                <a:solidFill>
                  <a:srgbClr val="FFFF00"/>
                </a:solidFill>
              </a:rPr>
              <a:t>conflicts and inconsistencies</a:t>
            </a:r>
            <a:r>
              <a:rPr lang="en-US" dirty="0"/>
              <a:t> when the operations are being performed</a:t>
            </a:r>
          </a:p>
        </p:txBody>
      </p:sp>
      <p:sp>
        <p:nvSpPr>
          <p:cNvPr id="22" name="Rounded Rectangle 21">
            <a:extLst>
              <a:ext uri="{FF2B5EF4-FFF2-40B4-BE49-F238E27FC236}">
                <a16:creationId xmlns:a16="http://schemas.microsoft.com/office/drawing/2014/main" id="{A36388E1-9D40-7B4B-9CE6-D7DB18C3C1C9}"/>
              </a:ext>
            </a:extLst>
          </p:cNvPr>
          <p:cNvSpPr/>
          <p:nvPr/>
        </p:nvSpPr>
        <p:spPr>
          <a:xfrm>
            <a:off x="10080171" y="2891853"/>
            <a:ext cx="4340887" cy="1360504"/>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"Operations" refers to </a:t>
            </a:r>
            <a:r>
              <a:rPr lang="en-IN" dirty="0">
                <a:solidFill>
                  <a:srgbClr val="FFFF00"/>
                </a:solidFill>
              </a:rPr>
              <a:t>performing API requests</a:t>
            </a:r>
            <a:r>
              <a:rPr lang="en-IN" dirty="0"/>
              <a:t> against infrastructure services in order to </a:t>
            </a:r>
            <a:r>
              <a:rPr lang="en-IN" dirty="0">
                <a:solidFill>
                  <a:srgbClr val="FFFF00"/>
                </a:solidFill>
              </a:rPr>
              <a:t>create, read, update, or destroy</a:t>
            </a:r>
            <a:r>
              <a:rPr lang="en-IN" dirty="0"/>
              <a:t> resources. </a:t>
            </a:r>
            <a:endParaRPr lang="en-US" dirty="0"/>
          </a:p>
        </p:txBody>
      </p:sp>
      <p:sp>
        <p:nvSpPr>
          <p:cNvPr id="23" name="Rounded Rectangle 22">
            <a:extLst>
              <a:ext uri="{FF2B5EF4-FFF2-40B4-BE49-F238E27FC236}">
                <a16:creationId xmlns:a16="http://schemas.microsoft.com/office/drawing/2014/main" id="{1A627687-E038-BC46-9155-61B79CA6AB5C}"/>
              </a:ext>
            </a:extLst>
          </p:cNvPr>
          <p:cNvSpPr/>
          <p:nvPr/>
        </p:nvSpPr>
        <p:spPr>
          <a:xfrm>
            <a:off x="241160" y="4252357"/>
            <a:ext cx="4340887" cy="1734389"/>
          </a:xfrm>
          <a:prstGeom prst="roundRect">
            <a:avLst>
              <a:gd name="adj" fmla="val 716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Everyone</a:t>
            </a:r>
            <a:r>
              <a:rPr lang="en-US" dirty="0"/>
              <a:t> working with a given collection of infrastructure resources must be able to </a:t>
            </a:r>
            <a:r>
              <a:rPr lang="en-US" dirty="0">
                <a:solidFill>
                  <a:srgbClr val="FFFF00"/>
                </a:solidFill>
              </a:rPr>
              <a:t>access</a:t>
            </a:r>
            <a:r>
              <a:rPr lang="en-US" dirty="0"/>
              <a:t> the </a:t>
            </a:r>
            <a:r>
              <a:rPr lang="en-US" dirty="0">
                <a:solidFill>
                  <a:srgbClr val="FFFF00"/>
                </a:solidFill>
              </a:rPr>
              <a:t>same</a:t>
            </a:r>
            <a:r>
              <a:rPr lang="en-US" dirty="0"/>
              <a:t> state data (</a:t>
            </a:r>
            <a:r>
              <a:rPr lang="en-US" dirty="0">
                <a:solidFill>
                  <a:srgbClr val="FFFF00"/>
                </a:solidFill>
              </a:rPr>
              <a:t>shared state storage</a:t>
            </a:r>
            <a:r>
              <a:rPr lang="en-US" dirty="0"/>
              <a:t>).</a:t>
            </a:r>
          </a:p>
        </p:txBody>
      </p:sp>
      <p:sp>
        <p:nvSpPr>
          <p:cNvPr id="24" name="Rounded Rectangle 23">
            <a:extLst>
              <a:ext uri="{FF2B5EF4-FFF2-40B4-BE49-F238E27FC236}">
                <a16:creationId xmlns:a16="http://schemas.microsoft.com/office/drawing/2014/main" id="{B1465E6C-B3AC-7843-92E0-7B5D5D6CF0EC}"/>
              </a:ext>
            </a:extLst>
          </p:cNvPr>
          <p:cNvSpPr/>
          <p:nvPr/>
        </p:nvSpPr>
        <p:spPr>
          <a:xfrm>
            <a:off x="10080170" y="4337313"/>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Not</a:t>
            </a:r>
            <a:r>
              <a:rPr lang="en-IN" dirty="0"/>
              <a:t> every terraform subcommand performs API operations; many of them only </a:t>
            </a:r>
            <a:r>
              <a:rPr lang="en-IN" dirty="0">
                <a:solidFill>
                  <a:srgbClr val="FFFF00"/>
                </a:solidFill>
              </a:rPr>
              <a:t>operate on state data</a:t>
            </a:r>
            <a:r>
              <a:rPr lang="en-IN" dirty="0"/>
              <a:t>.</a:t>
            </a:r>
            <a:endParaRPr lang="en-US" dirty="0"/>
          </a:p>
        </p:txBody>
      </p:sp>
      <p:sp>
        <p:nvSpPr>
          <p:cNvPr id="25" name="Rounded Rectangle 24">
            <a:extLst>
              <a:ext uri="{FF2B5EF4-FFF2-40B4-BE49-F238E27FC236}">
                <a16:creationId xmlns:a16="http://schemas.microsoft.com/office/drawing/2014/main" id="{4CCC8C2C-1520-D749-B419-9FD41ABFA22F}"/>
              </a:ext>
            </a:extLst>
          </p:cNvPr>
          <p:cNvSpPr/>
          <p:nvPr/>
        </p:nvSpPr>
        <p:spPr>
          <a:xfrm>
            <a:off x="10080170" y="5425429"/>
            <a:ext cx="4340887" cy="1003160"/>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Only two backends actually perform operations: </a:t>
            </a:r>
            <a:r>
              <a:rPr lang="en-IN" dirty="0">
                <a:solidFill>
                  <a:srgbClr val="FFFF00"/>
                </a:solidFill>
              </a:rPr>
              <a:t>local and remote</a:t>
            </a:r>
            <a:r>
              <a:rPr lang="en-IN" dirty="0"/>
              <a:t>.</a:t>
            </a:r>
            <a:endParaRPr lang="en-US" dirty="0"/>
          </a:p>
        </p:txBody>
      </p:sp>
      <p:sp>
        <p:nvSpPr>
          <p:cNvPr id="26" name="Rounded Rectangle 25">
            <a:extLst>
              <a:ext uri="{FF2B5EF4-FFF2-40B4-BE49-F238E27FC236}">
                <a16:creationId xmlns:a16="http://schemas.microsoft.com/office/drawing/2014/main" id="{A85B78ED-1E59-E74C-A89A-2FF763F49096}"/>
              </a:ext>
            </a:extLst>
          </p:cNvPr>
          <p:cNvSpPr/>
          <p:nvPr/>
        </p:nvSpPr>
        <p:spPr>
          <a:xfrm>
            <a:off x="10130413" y="6515753"/>
            <a:ext cx="4340887" cy="1080802"/>
          </a:xfrm>
          <a:prstGeom prst="roundRect">
            <a:avLst>
              <a:gd name="adj" fmla="val 751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t>The </a:t>
            </a:r>
            <a:r>
              <a:rPr lang="en-IN" sz="2000" dirty="0">
                <a:solidFill>
                  <a:srgbClr val="FFFF00"/>
                </a:solidFill>
              </a:rPr>
              <a:t>remote back</a:t>
            </a:r>
            <a:r>
              <a:rPr lang="en-IN" sz="2000" dirty="0"/>
              <a:t>end can perform API operations remotely, using </a:t>
            </a:r>
            <a:r>
              <a:rPr lang="en-IN" sz="2000" dirty="0">
                <a:solidFill>
                  <a:srgbClr val="FFFF00"/>
                </a:solidFill>
              </a:rPr>
              <a:t>Terraform Cloud or Terraform Enterprise.</a:t>
            </a:r>
            <a:endParaRPr lang="en-US" sz="2000" dirty="0">
              <a:solidFill>
                <a:srgbClr val="FFFF00"/>
              </a:solidFill>
            </a:endParaRPr>
          </a:p>
        </p:txBody>
      </p:sp>
      <p:sp>
        <p:nvSpPr>
          <p:cNvPr id="6" name="Oval 5">
            <a:extLst>
              <a:ext uri="{FF2B5EF4-FFF2-40B4-BE49-F238E27FC236}">
                <a16:creationId xmlns:a16="http://schemas.microsoft.com/office/drawing/2014/main" id="{61D74A0C-568F-5A4D-9048-E8F0A2AA1A7C}"/>
              </a:ext>
            </a:extLst>
          </p:cNvPr>
          <p:cNvSpPr/>
          <p:nvPr/>
        </p:nvSpPr>
        <p:spPr>
          <a:xfrm>
            <a:off x="4857373" y="5340473"/>
            <a:ext cx="4738803" cy="160791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are Operations ?</a:t>
            </a:r>
          </a:p>
          <a:p>
            <a:pPr algn="ctr"/>
            <a:r>
              <a:rPr lang="en-US" dirty="0">
                <a:solidFill>
                  <a:srgbClr val="FFFF00"/>
                </a:solidFill>
              </a:rPr>
              <a:t>terraform apply</a:t>
            </a:r>
          </a:p>
          <a:p>
            <a:pPr algn="ctr"/>
            <a:r>
              <a:rPr lang="en-US" dirty="0">
                <a:solidFill>
                  <a:srgbClr val="FFFF00"/>
                </a:solidFill>
              </a:rPr>
              <a:t>terraform destroy</a:t>
            </a:r>
          </a:p>
        </p:txBody>
      </p:sp>
      <p:cxnSp>
        <p:nvCxnSpPr>
          <p:cNvPr id="27" name="Elbow Connector 26">
            <a:extLst>
              <a:ext uri="{FF2B5EF4-FFF2-40B4-BE49-F238E27FC236}">
                <a16:creationId xmlns:a16="http://schemas.microsoft.com/office/drawing/2014/main" id="{4FAA6B8C-A393-6548-B98B-6856A20B7391}"/>
              </a:ext>
            </a:extLst>
          </p:cNvPr>
          <p:cNvCxnSpPr>
            <a:cxnSpLocks/>
            <a:stCxn id="6" idx="6"/>
            <a:endCxn id="22" idx="1"/>
          </p:cNvCxnSpPr>
          <p:nvPr/>
        </p:nvCxnSpPr>
        <p:spPr>
          <a:xfrm flipV="1">
            <a:off x="9596176" y="3572105"/>
            <a:ext cx="483995" cy="2572328"/>
          </a:xfrm>
          <a:prstGeom prst="bentConnector3">
            <a:avLst/>
          </a:prstGeom>
          <a:ln w="3810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Subtitle 2">
            <a:extLst>
              <a:ext uri="{FF2B5EF4-FFF2-40B4-BE49-F238E27FC236}">
                <a16:creationId xmlns:a16="http://schemas.microsoft.com/office/drawing/2014/main" id="{00A799F9-AE08-944A-9332-967FA9B36751}"/>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14269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down)">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down)">
                                      <p:cBhvr>
                                        <p:cTn id="48" dur="500"/>
                                        <p:tgtEl>
                                          <p:spTgt spid="6"/>
                                        </p:tgtEl>
                                      </p:cBhvr>
                                    </p:animEffect>
                                  </p:childTnLst>
                                </p:cTn>
                              </p:par>
                              <p:par>
                                <p:cTn id="49" presetID="22" presetClass="entr" presetSubtype="4"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down)">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down)">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wipe(down)">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wipe(down)">
                                      <p:cBhvr>
                                        <p:cTn id="6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1" grpId="0" animBg="1"/>
      <p:bldP spid="3" grpId="0" animBg="1"/>
      <p:bldP spid="19" grpId="0" animBg="1"/>
      <p:bldP spid="20" grpId="0" animBg="1"/>
      <p:bldP spid="21" grpId="0" animBg="1"/>
      <p:bldP spid="22" grpId="0" animBg="1"/>
      <p:bldP spid="23" grpId="0" animBg="1"/>
      <p:bldP spid="24" grpId="0" animBg="1"/>
      <p:bldP spid="25" grpId="0" animBg="1"/>
      <p:bldP spid="26" grpId="0" animBg="1"/>
      <p:bldP spid="6"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3FD84A-24F1-3144-B649-3BAD3340D6CE}"/>
              </a:ext>
            </a:extLst>
          </p:cNvPr>
          <p:cNvSpPr>
            <a:spLocks noGrp="1"/>
          </p:cNvSpPr>
          <p:nvPr>
            <p:ph type="title"/>
          </p:nvPr>
        </p:nvSpPr>
        <p:spPr>
          <a:xfrm>
            <a:off x="1005840" y="-129544"/>
            <a:ext cx="12618720" cy="1188851"/>
          </a:xfrm>
        </p:spPr>
        <p:txBody>
          <a:bodyPr/>
          <a:lstStyle/>
          <a:p>
            <a:r>
              <a:rPr lang="en-US" dirty="0"/>
              <a:t>Terraform Backends</a:t>
            </a:r>
          </a:p>
        </p:txBody>
      </p:sp>
      <p:sp>
        <p:nvSpPr>
          <p:cNvPr id="6" name="Oval 5">
            <a:extLst>
              <a:ext uri="{FF2B5EF4-FFF2-40B4-BE49-F238E27FC236}">
                <a16:creationId xmlns:a16="http://schemas.microsoft.com/office/drawing/2014/main" id="{22469BDA-E1EC-8E49-BED4-A8CAEC0986A1}"/>
              </a:ext>
            </a:extLst>
          </p:cNvPr>
          <p:cNvSpPr/>
          <p:nvPr/>
        </p:nvSpPr>
        <p:spPr>
          <a:xfrm>
            <a:off x="4667458" y="1020644"/>
            <a:ext cx="5511522" cy="170834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Backend Types</a:t>
            </a:r>
          </a:p>
        </p:txBody>
      </p:sp>
      <p:sp>
        <p:nvSpPr>
          <p:cNvPr id="7" name="Rounded Rectangle 6">
            <a:extLst>
              <a:ext uri="{FF2B5EF4-FFF2-40B4-BE49-F238E27FC236}">
                <a16:creationId xmlns:a16="http://schemas.microsoft.com/office/drawing/2014/main" id="{1CB1E122-6A4A-794C-B6DB-1BB9E1F0BDED}"/>
              </a:ext>
            </a:extLst>
          </p:cNvPr>
          <p:cNvSpPr/>
          <p:nvPr/>
        </p:nvSpPr>
        <p:spPr>
          <a:xfrm>
            <a:off x="582805" y="3165231"/>
            <a:ext cx="6089301" cy="723482"/>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Enhanced Backends</a:t>
            </a:r>
          </a:p>
        </p:txBody>
      </p:sp>
      <p:sp>
        <p:nvSpPr>
          <p:cNvPr id="8" name="Rounded Rectangle 7">
            <a:extLst>
              <a:ext uri="{FF2B5EF4-FFF2-40B4-BE49-F238E27FC236}">
                <a16:creationId xmlns:a16="http://schemas.microsoft.com/office/drawing/2014/main" id="{D4830C6D-8BA2-9D4A-AAB0-176381EF0398}"/>
              </a:ext>
            </a:extLst>
          </p:cNvPr>
          <p:cNvSpPr/>
          <p:nvPr/>
        </p:nvSpPr>
        <p:spPr>
          <a:xfrm>
            <a:off x="8279842" y="3165229"/>
            <a:ext cx="6089301" cy="723483"/>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Standard Backends</a:t>
            </a:r>
          </a:p>
        </p:txBody>
      </p:sp>
      <p:sp>
        <p:nvSpPr>
          <p:cNvPr id="9" name="Rounded Rectangle 8">
            <a:extLst>
              <a:ext uri="{FF2B5EF4-FFF2-40B4-BE49-F238E27FC236}">
                <a16:creationId xmlns:a16="http://schemas.microsoft.com/office/drawing/2014/main" id="{9AF4EB40-2FF8-3040-882C-F4F04E16DC19}"/>
              </a:ext>
            </a:extLst>
          </p:cNvPr>
          <p:cNvSpPr/>
          <p:nvPr/>
        </p:nvSpPr>
        <p:spPr>
          <a:xfrm>
            <a:off x="582805"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Enhanced</a:t>
            </a:r>
            <a:r>
              <a:rPr lang="en-IN" sz="3000" dirty="0"/>
              <a:t> backends can both </a:t>
            </a:r>
            <a:r>
              <a:rPr lang="en-IN" sz="3000" dirty="0">
                <a:solidFill>
                  <a:srgbClr val="FFFF00"/>
                </a:solidFill>
              </a:rPr>
              <a:t>store state </a:t>
            </a:r>
            <a:r>
              <a:rPr lang="en-IN" sz="3000" dirty="0"/>
              <a:t>and </a:t>
            </a:r>
            <a:r>
              <a:rPr lang="en-IN" sz="3000" dirty="0">
                <a:solidFill>
                  <a:srgbClr val="FFFF00"/>
                </a:solidFill>
              </a:rPr>
              <a:t>perform operations</a:t>
            </a:r>
            <a:r>
              <a:rPr lang="en-IN" sz="3000" dirty="0"/>
              <a:t>. There are only two enhanced backends: </a:t>
            </a:r>
            <a:r>
              <a:rPr lang="en-IN" sz="3000" dirty="0">
                <a:solidFill>
                  <a:srgbClr val="FFFF00"/>
                </a:solidFill>
              </a:rPr>
              <a:t>local and remote</a:t>
            </a:r>
            <a:endParaRPr lang="en-US" sz="3000" dirty="0">
              <a:solidFill>
                <a:srgbClr val="FFFF00"/>
              </a:solidFill>
            </a:endParaRPr>
          </a:p>
        </p:txBody>
      </p:sp>
      <p:sp>
        <p:nvSpPr>
          <p:cNvPr id="10" name="Rounded Rectangle 9">
            <a:extLst>
              <a:ext uri="{FF2B5EF4-FFF2-40B4-BE49-F238E27FC236}">
                <a16:creationId xmlns:a16="http://schemas.microsoft.com/office/drawing/2014/main" id="{90B8231C-51C1-EC41-A402-C3B9B1F42BDB}"/>
              </a:ext>
            </a:extLst>
          </p:cNvPr>
          <p:cNvSpPr/>
          <p:nvPr/>
        </p:nvSpPr>
        <p:spPr>
          <a:xfrm>
            <a:off x="8279842" y="4029391"/>
            <a:ext cx="6089301" cy="194754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b="1" dirty="0"/>
              <a:t>Standard</a:t>
            </a:r>
            <a:r>
              <a:rPr lang="en-IN" sz="3000" dirty="0"/>
              <a:t> backends </a:t>
            </a:r>
            <a:r>
              <a:rPr lang="en-IN" sz="3000" dirty="0">
                <a:solidFill>
                  <a:srgbClr val="FFFF00"/>
                </a:solidFill>
              </a:rPr>
              <a:t>only store state</a:t>
            </a:r>
            <a:r>
              <a:rPr lang="en-IN" sz="3000" dirty="0"/>
              <a:t>, and </a:t>
            </a:r>
            <a:r>
              <a:rPr lang="en-IN" sz="3000" dirty="0">
                <a:solidFill>
                  <a:srgbClr val="FFFF00"/>
                </a:solidFill>
              </a:rPr>
              <a:t>rely</a:t>
            </a:r>
            <a:r>
              <a:rPr lang="en-IN" sz="3000" dirty="0"/>
              <a:t> on the local backend for performing operations.</a:t>
            </a:r>
          </a:p>
        </p:txBody>
      </p:sp>
      <p:sp>
        <p:nvSpPr>
          <p:cNvPr id="11" name="Rounded Rectangle 10">
            <a:extLst>
              <a:ext uri="{FF2B5EF4-FFF2-40B4-BE49-F238E27FC236}">
                <a16:creationId xmlns:a16="http://schemas.microsoft.com/office/drawing/2014/main" id="{CC396CF0-DD00-E441-8606-E5026CDEE572}"/>
              </a:ext>
            </a:extLst>
          </p:cNvPr>
          <p:cNvSpPr/>
          <p:nvPr/>
        </p:nvSpPr>
        <p:spPr>
          <a:xfrm>
            <a:off x="582805" y="6220709"/>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for Remote Backend </a:t>
            </a:r>
            <a:r>
              <a:rPr lang="en-US" sz="3000" dirty="0">
                <a:solidFill>
                  <a:srgbClr val="FFFF00"/>
                </a:solidFill>
              </a:rPr>
              <a:t>Performing Operations</a:t>
            </a:r>
            <a:r>
              <a:rPr lang="en-US" sz="3000" dirty="0"/>
              <a:t> : Terraform </a:t>
            </a:r>
            <a:r>
              <a:rPr lang="en-US" sz="3000" dirty="0">
                <a:solidFill>
                  <a:srgbClr val="FFFF00"/>
                </a:solidFill>
              </a:rPr>
              <a:t>Cloud</a:t>
            </a:r>
            <a:r>
              <a:rPr lang="en-US" sz="3000" dirty="0"/>
              <a:t>, Terraform Enterprise</a:t>
            </a:r>
          </a:p>
        </p:txBody>
      </p:sp>
      <p:sp>
        <p:nvSpPr>
          <p:cNvPr id="12" name="Rounded Rectangle 11">
            <a:extLst>
              <a:ext uri="{FF2B5EF4-FFF2-40B4-BE49-F238E27FC236}">
                <a16:creationId xmlns:a16="http://schemas.microsoft.com/office/drawing/2014/main" id="{6507CE1F-81CB-7F44-9322-0B49AEF2EBBB}"/>
              </a:ext>
            </a:extLst>
          </p:cNvPr>
          <p:cNvSpPr/>
          <p:nvPr/>
        </p:nvSpPr>
        <p:spPr>
          <a:xfrm>
            <a:off x="8279842" y="6220708"/>
            <a:ext cx="6089301" cy="12954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t>Example: AWS S3, Azure RM, Consul, </a:t>
            </a:r>
            <a:r>
              <a:rPr lang="en-US" sz="3000" dirty="0" err="1"/>
              <a:t>etcd</a:t>
            </a:r>
            <a:r>
              <a:rPr lang="en-US" sz="3000" dirty="0"/>
              <a:t>, </a:t>
            </a:r>
            <a:r>
              <a:rPr lang="en-US" sz="3000" dirty="0" err="1"/>
              <a:t>gcs</a:t>
            </a:r>
            <a:r>
              <a:rPr lang="en-US" sz="3000" dirty="0"/>
              <a:t> http and many more</a:t>
            </a:r>
          </a:p>
        </p:txBody>
      </p:sp>
      <p:sp>
        <p:nvSpPr>
          <p:cNvPr id="13" name="Subtitle 2">
            <a:extLst>
              <a:ext uri="{FF2B5EF4-FFF2-40B4-BE49-F238E27FC236}">
                <a16:creationId xmlns:a16="http://schemas.microsoft.com/office/drawing/2014/main" id="{D8B75E51-7253-3940-BD1D-B67BBC34C4B1}"/>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77177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Workspaces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48451032-C61A-E047-983F-2504A9065DF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3322269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C2AC9AC-2409-E84F-889C-03104A47741E}"/>
              </a:ext>
            </a:extLst>
          </p:cNvPr>
          <p:cNvSpPr/>
          <p:nvPr/>
        </p:nvSpPr>
        <p:spPr>
          <a:xfrm>
            <a:off x="249533" y="1225069"/>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starts with a single workspace named "</a:t>
            </a:r>
            <a:r>
              <a:rPr lang="en-IN" dirty="0">
                <a:solidFill>
                  <a:srgbClr val="FFFF00"/>
                </a:solidFill>
              </a:rPr>
              <a:t>default</a:t>
            </a:r>
            <a:r>
              <a:rPr lang="en-IN" dirty="0"/>
              <a:t>"</a:t>
            </a:r>
            <a:endParaRPr lang="en-US" dirty="0"/>
          </a:p>
        </p:txBody>
      </p:sp>
      <p:sp>
        <p:nvSpPr>
          <p:cNvPr id="7" name="Rounded Rectangle 6">
            <a:extLst>
              <a:ext uri="{FF2B5EF4-FFF2-40B4-BE49-F238E27FC236}">
                <a16:creationId xmlns:a16="http://schemas.microsoft.com/office/drawing/2014/main" id="{1DA841EF-807A-3844-BA1B-94057CCDEF72}"/>
              </a:ext>
            </a:extLst>
          </p:cNvPr>
          <p:cNvSpPr/>
          <p:nvPr/>
        </p:nvSpPr>
        <p:spPr>
          <a:xfrm>
            <a:off x="170822" y="4948925"/>
            <a:ext cx="5184950"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Named workspaces allow conveniently </a:t>
            </a:r>
            <a:r>
              <a:rPr lang="en-IN" dirty="0">
                <a:solidFill>
                  <a:srgbClr val="FFFF00"/>
                </a:solidFill>
              </a:rPr>
              <a:t>switching between </a:t>
            </a:r>
            <a:r>
              <a:rPr lang="en-IN" dirty="0"/>
              <a:t>multiple instances of a </a:t>
            </a:r>
            <a:r>
              <a:rPr lang="en-IN" i="1" dirty="0"/>
              <a:t>single</a:t>
            </a:r>
            <a:r>
              <a:rPr lang="en-IN" dirty="0"/>
              <a:t> configuration within its </a:t>
            </a:r>
            <a:r>
              <a:rPr lang="en-IN" i="1" dirty="0">
                <a:solidFill>
                  <a:srgbClr val="FFFF00"/>
                </a:solidFill>
              </a:rPr>
              <a:t>single</a:t>
            </a:r>
            <a:r>
              <a:rPr lang="en-IN" dirty="0">
                <a:solidFill>
                  <a:srgbClr val="FFFF00"/>
                </a:solidFill>
              </a:rPr>
              <a:t> backend</a:t>
            </a:r>
            <a:r>
              <a:rPr lang="en-IN" dirty="0"/>
              <a:t>. </a:t>
            </a:r>
            <a:endParaRPr lang="en-US" dirty="0"/>
          </a:p>
        </p:txBody>
      </p:sp>
      <p:sp>
        <p:nvSpPr>
          <p:cNvPr id="8" name="Rounded Rectangle 7">
            <a:extLst>
              <a:ext uri="{FF2B5EF4-FFF2-40B4-BE49-F238E27FC236}">
                <a16:creationId xmlns:a16="http://schemas.microsoft.com/office/drawing/2014/main" id="{59BF977D-51E1-EF48-A0B2-F7A8D828A3DD}"/>
              </a:ext>
            </a:extLst>
          </p:cNvPr>
          <p:cNvSpPr/>
          <p:nvPr/>
        </p:nvSpPr>
        <p:spPr>
          <a:xfrm>
            <a:off x="249532" y="2476403"/>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50" dirty="0"/>
              <a:t>This workspace is special both because it is the </a:t>
            </a:r>
            <a:r>
              <a:rPr lang="en-IN" sz="2150" dirty="0">
                <a:solidFill>
                  <a:srgbClr val="FFFF00"/>
                </a:solidFill>
              </a:rPr>
              <a:t>default</a:t>
            </a:r>
            <a:r>
              <a:rPr lang="en-IN" sz="2150" dirty="0"/>
              <a:t> and also because it </a:t>
            </a:r>
            <a:r>
              <a:rPr lang="en-IN" sz="2150" dirty="0">
                <a:solidFill>
                  <a:srgbClr val="FFFF00"/>
                </a:solidFill>
              </a:rPr>
              <a:t>cannot ever be deleted.</a:t>
            </a:r>
            <a:endParaRPr lang="en-US" sz="2150" dirty="0">
              <a:solidFill>
                <a:srgbClr val="FFFF00"/>
              </a:solidFill>
            </a:endParaRPr>
          </a:p>
        </p:txBody>
      </p:sp>
      <p:sp>
        <p:nvSpPr>
          <p:cNvPr id="10" name="Rounded Rectangle 9">
            <a:extLst>
              <a:ext uri="{FF2B5EF4-FFF2-40B4-BE49-F238E27FC236}">
                <a16:creationId xmlns:a16="http://schemas.microsoft.com/office/drawing/2014/main" id="{3A59BE93-B92F-7C4B-9833-BCD7EE287CC3}"/>
              </a:ext>
            </a:extLst>
          </p:cNvPr>
          <p:cNvSpPr/>
          <p:nvPr/>
        </p:nvSpPr>
        <p:spPr>
          <a:xfrm>
            <a:off x="249532" y="3712664"/>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By default, we are </a:t>
            </a:r>
            <a:r>
              <a:rPr lang="en-US" dirty="0">
                <a:solidFill>
                  <a:srgbClr val="FFFF00"/>
                </a:solidFill>
              </a:rPr>
              <a:t>working in default </a:t>
            </a:r>
            <a:r>
              <a:rPr lang="en-US" dirty="0"/>
              <a:t>workspace</a:t>
            </a:r>
          </a:p>
        </p:txBody>
      </p:sp>
      <p:sp>
        <p:nvSpPr>
          <p:cNvPr id="12" name="Rounded Rectangle 11">
            <a:extLst>
              <a:ext uri="{FF2B5EF4-FFF2-40B4-BE49-F238E27FC236}">
                <a16:creationId xmlns:a16="http://schemas.microsoft.com/office/drawing/2014/main" id="{DE6FAA2E-DEE9-7346-8FC3-DF97FBF22CDF}"/>
              </a:ext>
            </a:extLst>
          </p:cNvPr>
          <p:cNvSpPr/>
          <p:nvPr/>
        </p:nvSpPr>
        <p:spPr>
          <a:xfrm>
            <a:off x="170822" y="6545566"/>
            <a:ext cx="5184950" cy="89095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are convenient in a number of situations, but </a:t>
            </a:r>
            <a:r>
              <a:rPr lang="en-IN" dirty="0">
                <a:solidFill>
                  <a:srgbClr val="C00000"/>
                </a:solidFill>
              </a:rPr>
              <a:t>cannot solve all problems.</a:t>
            </a:r>
            <a:endParaRPr lang="en-US" dirty="0">
              <a:solidFill>
                <a:srgbClr val="C00000"/>
              </a:solidFill>
            </a:endParaRPr>
          </a:p>
        </p:txBody>
      </p:sp>
      <p:sp>
        <p:nvSpPr>
          <p:cNvPr id="13" name="Rounded Rectangle 12">
            <a:extLst>
              <a:ext uri="{FF2B5EF4-FFF2-40B4-BE49-F238E27FC236}">
                <a16:creationId xmlns:a16="http://schemas.microsoft.com/office/drawing/2014/main" id="{CA97764D-6F48-704A-813A-A6F2C5F2803E}"/>
              </a:ext>
            </a:extLst>
          </p:cNvPr>
          <p:cNvSpPr/>
          <p:nvPr/>
        </p:nvSpPr>
        <p:spPr>
          <a:xfrm>
            <a:off x="6601767" y="1225069"/>
            <a:ext cx="7779101" cy="114634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 common use for multiple workspaces is to </a:t>
            </a:r>
            <a:r>
              <a:rPr lang="en-IN" dirty="0">
                <a:solidFill>
                  <a:srgbClr val="FFFF00"/>
                </a:solidFill>
              </a:rPr>
              <a:t>create a parallel, distinct copy of a set of infrastructure </a:t>
            </a:r>
            <a:r>
              <a:rPr lang="en-IN" dirty="0"/>
              <a:t>in order to test a set of changes before modifying the main production infrastructure.</a:t>
            </a:r>
            <a:endParaRPr lang="en-US" dirty="0"/>
          </a:p>
        </p:txBody>
      </p:sp>
      <p:sp>
        <p:nvSpPr>
          <p:cNvPr id="14" name="Rounded Rectangle 13">
            <a:extLst>
              <a:ext uri="{FF2B5EF4-FFF2-40B4-BE49-F238E27FC236}">
                <a16:creationId xmlns:a16="http://schemas.microsoft.com/office/drawing/2014/main" id="{BA79CA74-4799-084D-A66E-43D033DFD61E}"/>
              </a:ext>
            </a:extLst>
          </p:cNvPr>
          <p:cNvSpPr/>
          <p:nvPr/>
        </p:nvSpPr>
        <p:spPr>
          <a:xfrm>
            <a:off x="6601767" y="2631623"/>
            <a:ext cx="7779101" cy="1455747"/>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For example, a </a:t>
            </a:r>
            <a:r>
              <a:rPr lang="en-IN" dirty="0">
                <a:solidFill>
                  <a:srgbClr val="FFFF00"/>
                </a:solidFill>
              </a:rPr>
              <a:t>developer working </a:t>
            </a:r>
            <a:r>
              <a:rPr lang="en-IN" dirty="0"/>
              <a:t>on a complex set of infrastructure changes might create a </a:t>
            </a:r>
            <a:r>
              <a:rPr lang="en-IN" dirty="0">
                <a:solidFill>
                  <a:srgbClr val="FFFF00"/>
                </a:solidFill>
              </a:rPr>
              <a:t>new temporary workspace </a:t>
            </a:r>
            <a:r>
              <a:rPr lang="en-IN" dirty="0"/>
              <a:t>in order to </a:t>
            </a:r>
            <a:r>
              <a:rPr lang="en-IN" dirty="0">
                <a:solidFill>
                  <a:srgbClr val="FFFF00"/>
                </a:solidFill>
              </a:rPr>
              <a:t>freely experiment </a:t>
            </a:r>
            <a:r>
              <a:rPr lang="en-IN" dirty="0"/>
              <a:t>with changes </a:t>
            </a:r>
            <a:r>
              <a:rPr lang="en-IN" dirty="0">
                <a:solidFill>
                  <a:srgbClr val="FFFF00"/>
                </a:solidFill>
              </a:rPr>
              <a:t>without affecting </a:t>
            </a:r>
            <a:r>
              <a:rPr lang="en-IN" dirty="0"/>
              <a:t>the default workspace</a:t>
            </a:r>
            <a:endParaRPr lang="en-US" dirty="0"/>
          </a:p>
        </p:txBody>
      </p:sp>
      <p:sp>
        <p:nvSpPr>
          <p:cNvPr id="15" name="Rounded Rectangle 14">
            <a:extLst>
              <a:ext uri="{FF2B5EF4-FFF2-40B4-BE49-F238E27FC236}">
                <a16:creationId xmlns:a16="http://schemas.microsoft.com/office/drawing/2014/main" id="{A0B09E53-02E7-7E44-BAE3-AB777EA87FDA}"/>
              </a:ext>
            </a:extLst>
          </p:cNvPr>
          <p:cNvSpPr/>
          <p:nvPr/>
        </p:nvSpPr>
        <p:spPr>
          <a:xfrm>
            <a:off x="6601766" y="4444505"/>
            <a:ext cx="7779101" cy="131633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will </a:t>
            </a:r>
            <a:r>
              <a:rPr lang="en-IN" dirty="0">
                <a:solidFill>
                  <a:srgbClr val="FFFF00"/>
                </a:solidFill>
              </a:rPr>
              <a:t>not recommend using workspaces </a:t>
            </a:r>
            <a:r>
              <a:rPr lang="en-IN" dirty="0"/>
              <a:t>for larger infrastructures inline with environments pattern like dev, </a:t>
            </a:r>
            <a:r>
              <a:rPr lang="en-IN" dirty="0" err="1"/>
              <a:t>qa</a:t>
            </a:r>
            <a:r>
              <a:rPr lang="en-IN" dirty="0"/>
              <a:t>, staging. Recommended to use </a:t>
            </a:r>
            <a:r>
              <a:rPr lang="en-IN" dirty="0">
                <a:solidFill>
                  <a:srgbClr val="FFFF00"/>
                </a:solidFill>
              </a:rPr>
              <a:t>separate configuration directories</a:t>
            </a:r>
            <a:endParaRPr lang="en-US" dirty="0">
              <a:solidFill>
                <a:srgbClr val="FFFF00"/>
              </a:solidFill>
            </a:endParaRPr>
          </a:p>
        </p:txBody>
      </p:sp>
      <p:sp>
        <p:nvSpPr>
          <p:cNvPr id="16" name="Rounded Rectangle 15">
            <a:extLst>
              <a:ext uri="{FF2B5EF4-FFF2-40B4-BE49-F238E27FC236}">
                <a16:creationId xmlns:a16="http://schemas.microsoft.com/office/drawing/2014/main" id="{EAAED456-852D-1245-8CE8-9DC09E05249F}"/>
              </a:ext>
            </a:extLst>
          </p:cNvPr>
          <p:cNvSpPr/>
          <p:nvPr/>
        </p:nvSpPr>
        <p:spPr>
          <a:xfrm>
            <a:off x="6601766" y="6265259"/>
            <a:ext cx="7779101" cy="1145513"/>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CLI workspaces are </a:t>
            </a:r>
            <a:r>
              <a:rPr lang="en-IN" dirty="0">
                <a:solidFill>
                  <a:srgbClr val="FFFF00"/>
                </a:solidFill>
              </a:rPr>
              <a:t>completed different </a:t>
            </a:r>
            <a:r>
              <a:rPr lang="en-IN" dirty="0"/>
              <a:t>from Terraform Cloud Workspaces </a:t>
            </a:r>
            <a:endParaRPr lang="en-US" dirty="0"/>
          </a:p>
        </p:txBody>
      </p:sp>
      <p:sp>
        <p:nvSpPr>
          <p:cNvPr id="3" name="Rounded Rectangle 2">
            <a:extLst>
              <a:ext uri="{FF2B5EF4-FFF2-40B4-BE49-F238E27FC236}">
                <a16:creationId xmlns:a16="http://schemas.microsoft.com/office/drawing/2014/main" id="{850ED2FC-7B0A-8146-B571-C581D7102218}"/>
              </a:ext>
            </a:extLst>
          </p:cNvPr>
          <p:cNvSpPr/>
          <p:nvPr/>
        </p:nvSpPr>
        <p:spPr>
          <a:xfrm>
            <a:off x="170822" y="281354"/>
            <a:ext cx="14210046" cy="84406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Workspaces – CLI based</a:t>
            </a:r>
          </a:p>
        </p:txBody>
      </p:sp>
      <p:sp>
        <p:nvSpPr>
          <p:cNvPr id="17" name="Subtitle 2">
            <a:extLst>
              <a:ext uri="{FF2B5EF4-FFF2-40B4-BE49-F238E27FC236}">
                <a16:creationId xmlns:a16="http://schemas.microsoft.com/office/drawing/2014/main" id="{A5D1D2C9-D15D-FF4D-BADE-984D6C1BC3B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82360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down)">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P spid="13" grpId="0" animBg="1"/>
      <p:bldP spid="14" grpId="0" animBg="1"/>
      <p:bldP spid="15" grpId="0" animBg="1"/>
      <p:bldP spid="16" grpId="0" animBg="1"/>
    </p:bld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F9BEC7-6BAD-FD40-AAC7-A7AEC0B74931}"/>
              </a:ext>
            </a:extLst>
          </p:cNvPr>
          <p:cNvSpPr>
            <a:spLocks noGrp="1"/>
          </p:cNvSpPr>
          <p:nvPr>
            <p:ph type="title"/>
          </p:nvPr>
        </p:nvSpPr>
        <p:spPr>
          <a:xfrm>
            <a:off x="-89430" y="50243"/>
            <a:ext cx="7404630" cy="1188851"/>
          </a:xfrm>
        </p:spPr>
        <p:txBody>
          <a:bodyPr>
            <a:normAutofit fontScale="90000"/>
          </a:bodyPr>
          <a:lstStyle/>
          <a:p>
            <a:r>
              <a:rPr lang="en-US" dirty="0"/>
              <a:t>Terraform Workspace </a:t>
            </a:r>
            <a:r>
              <a:rPr lang="en-US" dirty="0">
                <a:solidFill>
                  <a:srgbClr val="00B050"/>
                </a:solidFill>
              </a:rPr>
              <a:t>Commands</a:t>
            </a:r>
          </a:p>
        </p:txBody>
      </p:sp>
      <p:sp>
        <p:nvSpPr>
          <p:cNvPr id="7" name="Rounded Rectangle 6">
            <a:extLst>
              <a:ext uri="{FF2B5EF4-FFF2-40B4-BE49-F238E27FC236}">
                <a16:creationId xmlns:a16="http://schemas.microsoft.com/office/drawing/2014/main" id="{1950F3CA-2B1E-FC4A-8257-DCC9C6A30088}"/>
              </a:ext>
            </a:extLst>
          </p:cNvPr>
          <p:cNvSpPr/>
          <p:nvPr/>
        </p:nvSpPr>
        <p:spPr>
          <a:xfrm>
            <a:off x="823965" y="2706360"/>
            <a:ext cx="4833257" cy="838199"/>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Commands</a:t>
            </a:r>
          </a:p>
        </p:txBody>
      </p:sp>
      <p:sp>
        <p:nvSpPr>
          <p:cNvPr id="8" name="Rounded Rectangle 7">
            <a:extLst>
              <a:ext uri="{FF2B5EF4-FFF2-40B4-BE49-F238E27FC236}">
                <a16:creationId xmlns:a16="http://schemas.microsoft.com/office/drawing/2014/main" id="{5A779BAE-8312-5E45-8F3B-90E7991C0C36}"/>
              </a:ext>
            </a:extLst>
          </p:cNvPr>
          <p:cNvSpPr/>
          <p:nvPr/>
        </p:nvSpPr>
        <p:spPr>
          <a:xfrm>
            <a:off x="8964804" y="343322"/>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show</a:t>
            </a:r>
          </a:p>
        </p:txBody>
      </p:sp>
      <p:sp>
        <p:nvSpPr>
          <p:cNvPr id="9" name="Rounded Rectangle 8">
            <a:extLst>
              <a:ext uri="{FF2B5EF4-FFF2-40B4-BE49-F238E27FC236}">
                <a16:creationId xmlns:a16="http://schemas.microsoft.com/office/drawing/2014/main" id="{8F8CD117-F715-914F-9E5E-C4DAFF73B3B9}"/>
              </a:ext>
            </a:extLst>
          </p:cNvPr>
          <p:cNvSpPr/>
          <p:nvPr/>
        </p:nvSpPr>
        <p:spPr>
          <a:xfrm>
            <a:off x="8964804" y="1522329"/>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list</a:t>
            </a:r>
          </a:p>
        </p:txBody>
      </p:sp>
      <p:sp>
        <p:nvSpPr>
          <p:cNvPr id="10" name="Rounded Rectangle 9">
            <a:extLst>
              <a:ext uri="{FF2B5EF4-FFF2-40B4-BE49-F238E27FC236}">
                <a16:creationId xmlns:a16="http://schemas.microsoft.com/office/drawing/2014/main" id="{5FC62D89-9F7B-CE40-AA6F-674C424BA6CB}"/>
              </a:ext>
            </a:extLst>
          </p:cNvPr>
          <p:cNvSpPr/>
          <p:nvPr/>
        </p:nvSpPr>
        <p:spPr>
          <a:xfrm>
            <a:off x="8964804" y="2701336"/>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new</a:t>
            </a:r>
          </a:p>
        </p:txBody>
      </p:sp>
      <p:sp>
        <p:nvSpPr>
          <p:cNvPr id="11" name="Rounded Rectangle 10">
            <a:extLst>
              <a:ext uri="{FF2B5EF4-FFF2-40B4-BE49-F238E27FC236}">
                <a16:creationId xmlns:a16="http://schemas.microsoft.com/office/drawing/2014/main" id="{19C23885-FD14-AA43-A115-6F45D6F6A7B9}"/>
              </a:ext>
            </a:extLst>
          </p:cNvPr>
          <p:cNvSpPr/>
          <p:nvPr/>
        </p:nvSpPr>
        <p:spPr>
          <a:xfrm>
            <a:off x="8964804" y="3880343"/>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select</a:t>
            </a:r>
          </a:p>
        </p:txBody>
      </p:sp>
      <p:sp>
        <p:nvSpPr>
          <p:cNvPr id="12" name="Rounded Rectangle 11">
            <a:extLst>
              <a:ext uri="{FF2B5EF4-FFF2-40B4-BE49-F238E27FC236}">
                <a16:creationId xmlns:a16="http://schemas.microsoft.com/office/drawing/2014/main" id="{1E94182B-3EEB-5B40-B2C6-E22B2CF6B159}"/>
              </a:ext>
            </a:extLst>
          </p:cNvPr>
          <p:cNvSpPr/>
          <p:nvPr/>
        </p:nvSpPr>
        <p:spPr>
          <a:xfrm>
            <a:off x="8964804" y="5110428"/>
            <a:ext cx="4833257" cy="83819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workspace </a:t>
            </a:r>
            <a:r>
              <a:rPr lang="en-US" sz="3000" dirty="0">
                <a:solidFill>
                  <a:srgbClr val="FFFF00"/>
                </a:solidFill>
              </a:rPr>
              <a:t>delete</a:t>
            </a:r>
          </a:p>
        </p:txBody>
      </p:sp>
      <p:cxnSp>
        <p:nvCxnSpPr>
          <p:cNvPr id="14" name="Straight Arrow Connector 13">
            <a:extLst>
              <a:ext uri="{FF2B5EF4-FFF2-40B4-BE49-F238E27FC236}">
                <a16:creationId xmlns:a16="http://schemas.microsoft.com/office/drawing/2014/main" id="{F6BD48D8-520E-2148-B70C-7766B7CC8412}"/>
              </a:ext>
            </a:extLst>
          </p:cNvPr>
          <p:cNvCxnSpPr>
            <a:cxnSpLocks/>
            <a:stCxn id="7" idx="3"/>
            <a:endCxn id="8" idx="1"/>
          </p:cNvCxnSpPr>
          <p:nvPr/>
        </p:nvCxnSpPr>
        <p:spPr>
          <a:xfrm flipV="1">
            <a:off x="5657222" y="762422"/>
            <a:ext cx="3307582" cy="236303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BDDD503-A6AE-1942-82C5-CA02E031FE38}"/>
              </a:ext>
            </a:extLst>
          </p:cNvPr>
          <p:cNvCxnSpPr>
            <a:stCxn id="7" idx="3"/>
            <a:endCxn id="9" idx="1"/>
          </p:cNvCxnSpPr>
          <p:nvPr/>
        </p:nvCxnSpPr>
        <p:spPr>
          <a:xfrm flipV="1">
            <a:off x="5657222" y="1941429"/>
            <a:ext cx="3307582" cy="118403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2E9C2E0-9AB3-2C41-9827-700EB5CA98FA}"/>
              </a:ext>
            </a:extLst>
          </p:cNvPr>
          <p:cNvCxnSpPr>
            <a:cxnSpLocks/>
            <a:stCxn id="7" idx="3"/>
            <a:endCxn id="10" idx="1"/>
          </p:cNvCxnSpPr>
          <p:nvPr/>
        </p:nvCxnSpPr>
        <p:spPr>
          <a:xfrm flipV="1">
            <a:off x="5657222" y="3120436"/>
            <a:ext cx="3307582" cy="50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770D50-71E4-8947-800E-31D19CEF706B}"/>
              </a:ext>
            </a:extLst>
          </p:cNvPr>
          <p:cNvCxnSpPr>
            <a:stCxn id="7" idx="3"/>
            <a:endCxn id="11" idx="1"/>
          </p:cNvCxnSpPr>
          <p:nvPr/>
        </p:nvCxnSpPr>
        <p:spPr>
          <a:xfrm>
            <a:off x="5657222" y="3125460"/>
            <a:ext cx="3307582" cy="1173983"/>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FFEBCF-5E03-734C-9CAE-6B5BFD9EC5D0}"/>
              </a:ext>
            </a:extLst>
          </p:cNvPr>
          <p:cNvCxnSpPr>
            <a:stCxn id="7" idx="3"/>
            <a:endCxn id="12" idx="1"/>
          </p:cNvCxnSpPr>
          <p:nvPr/>
        </p:nvCxnSpPr>
        <p:spPr>
          <a:xfrm>
            <a:off x="5657222" y="3125460"/>
            <a:ext cx="3307582" cy="2404068"/>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DA8E3FCE-EB34-D443-B7C7-6726F15A2D8E}"/>
              </a:ext>
            </a:extLst>
          </p:cNvPr>
          <p:cNvSpPr/>
          <p:nvPr/>
        </p:nvSpPr>
        <p:spPr>
          <a:xfrm>
            <a:off x="422031" y="6440993"/>
            <a:ext cx="6893169" cy="87420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Usecase-1: Local Backend</a:t>
            </a:r>
          </a:p>
        </p:txBody>
      </p:sp>
      <p:sp>
        <p:nvSpPr>
          <p:cNvPr id="27" name="Rounded Rectangle 26">
            <a:extLst>
              <a:ext uri="{FF2B5EF4-FFF2-40B4-BE49-F238E27FC236}">
                <a16:creationId xmlns:a16="http://schemas.microsoft.com/office/drawing/2014/main" id="{815A4393-6E85-2E4E-80B1-0FEF1301E1DF}"/>
              </a:ext>
            </a:extLst>
          </p:cNvPr>
          <p:cNvSpPr/>
          <p:nvPr/>
        </p:nvSpPr>
        <p:spPr>
          <a:xfrm>
            <a:off x="7558036" y="6422154"/>
            <a:ext cx="6893169" cy="87420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Usecase-2: Remote Backend</a:t>
            </a:r>
          </a:p>
        </p:txBody>
      </p:sp>
      <p:sp>
        <p:nvSpPr>
          <p:cNvPr id="17" name="Subtitle 2">
            <a:extLst>
              <a:ext uri="{FF2B5EF4-FFF2-40B4-BE49-F238E27FC236}">
                <a16:creationId xmlns:a16="http://schemas.microsoft.com/office/drawing/2014/main" id="{89AAA129-0250-9840-A167-8A87F5C926D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87547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down)">
                                      <p:cBhvr>
                                        <p:cTn id="20" dur="500"/>
                                        <p:tgtEl>
                                          <p:spTgt spid="1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41BE82-5D18-C34A-8D06-36A7F4FC0E21}"/>
              </a:ext>
            </a:extLst>
          </p:cNvPr>
          <p:cNvSpPr>
            <a:spLocks noGrp="1"/>
          </p:cNvSpPr>
          <p:nvPr>
            <p:ph type="title"/>
          </p:nvPr>
        </p:nvSpPr>
        <p:spPr>
          <a:xfrm>
            <a:off x="829491" y="256461"/>
            <a:ext cx="12971417" cy="1188851"/>
          </a:xfrm>
        </p:spPr>
        <p:txBody>
          <a:bodyPr>
            <a:normAutofit fontScale="90000"/>
          </a:bodyPr>
          <a:lstStyle/>
          <a:p>
            <a:r>
              <a:rPr lang="en-US" dirty="0">
                <a:solidFill>
                  <a:srgbClr val="00B050"/>
                </a:solidFill>
              </a:rPr>
              <a:t>Practical Example </a:t>
            </a:r>
            <a:r>
              <a:rPr lang="en-US" dirty="0"/>
              <a:t>with </a:t>
            </a:r>
            <a:r>
              <a:rPr lang="en-US" dirty="0">
                <a:solidFill>
                  <a:srgbClr val="00B050"/>
                </a:solidFill>
              </a:rPr>
              <a:t>Step-by-Step </a:t>
            </a:r>
            <a:r>
              <a:rPr lang="en-US" dirty="0"/>
              <a:t>Documentation on </a:t>
            </a:r>
            <a:r>
              <a:rPr lang="en-US" dirty="0" err="1"/>
              <a:t>Github</a:t>
            </a:r>
            <a:endParaRPr lang="en-US" dirty="0"/>
          </a:p>
        </p:txBody>
      </p:sp>
      <p:pic>
        <p:nvPicPr>
          <p:cNvPr id="5" name="Picture 4">
            <a:extLst>
              <a:ext uri="{FF2B5EF4-FFF2-40B4-BE49-F238E27FC236}">
                <a16:creationId xmlns:a16="http://schemas.microsoft.com/office/drawing/2014/main" id="{44503693-32B5-DF47-9BD8-1C798DEC2D4F}"/>
              </a:ext>
            </a:extLst>
          </p:cNvPr>
          <p:cNvPicPr>
            <a:picLocks noChangeAspect="1"/>
          </p:cNvPicPr>
          <p:nvPr/>
        </p:nvPicPr>
        <p:blipFill>
          <a:blip r:embed="rId2"/>
          <a:stretch>
            <a:fillRect/>
          </a:stretch>
        </p:blipFill>
        <p:spPr>
          <a:xfrm>
            <a:off x="201930" y="1467767"/>
            <a:ext cx="4440408" cy="5982735"/>
          </a:xfrm>
          <a:prstGeom prst="rect">
            <a:avLst/>
          </a:prstGeom>
        </p:spPr>
      </p:pic>
      <p:pic>
        <p:nvPicPr>
          <p:cNvPr id="8" name="Picture 7">
            <a:extLst>
              <a:ext uri="{FF2B5EF4-FFF2-40B4-BE49-F238E27FC236}">
                <a16:creationId xmlns:a16="http://schemas.microsoft.com/office/drawing/2014/main" id="{A5621E0B-923C-4447-AE26-78E392C826AF}"/>
              </a:ext>
            </a:extLst>
          </p:cNvPr>
          <p:cNvPicPr>
            <a:picLocks noChangeAspect="1"/>
          </p:cNvPicPr>
          <p:nvPr/>
        </p:nvPicPr>
        <p:blipFill>
          <a:blip r:embed="rId3"/>
          <a:stretch>
            <a:fillRect/>
          </a:stretch>
        </p:blipFill>
        <p:spPr>
          <a:xfrm>
            <a:off x="5182357" y="1590665"/>
            <a:ext cx="4712215" cy="3192351"/>
          </a:xfrm>
          <a:prstGeom prst="rect">
            <a:avLst/>
          </a:prstGeom>
        </p:spPr>
      </p:pic>
      <p:pic>
        <p:nvPicPr>
          <p:cNvPr id="9" name="Picture 8">
            <a:extLst>
              <a:ext uri="{FF2B5EF4-FFF2-40B4-BE49-F238E27FC236}">
                <a16:creationId xmlns:a16="http://schemas.microsoft.com/office/drawing/2014/main" id="{2A584CEF-C9F6-0649-B768-B91DAB039B0C}"/>
              </a:ext>
            </a:extLst>
          </p:cNvPr>
          <p:cNvPicPr>
            <a:picLocks noChangeAspect="1"/>
          </p:cNvPicPr>
          <p:nvPr/>
        </p:nvPicPr>
        <p:blipFill>
          <a:blip r:embed="rId4"/>
          <a:stretch>
            <a:fillRect/>
          </a:stretch>
        </p:blipFill>
        <p:spPr>
          <a:xfrm>
            <a:off x="5104975" y="5337437"/>
            <a:ext cx="8519585" cy="1857078"/>
          </a:xfrm>
          <a:prstGeom prst="rect">
            <a:avLst/>
          </a:prstGeom>
        </p:spPr>
      </p:pic>
      <p:sp>
        <p:nvSpPr>
          <p:cNvPr id="10" name="Rounded Rectangle 9">
            <a:extLst>
              <a:ext uri="{FF2B5EF4-FFF2-40B4-BE49-F238E27FC236}">
                <a16:creationId xmlns:a16="http://schemas.microsoft.com/office/drawing/2014/main" id="{4AD9F8A0-3F66-C646-89B3-CC68465A16E7}"/>
              </a:ext>
            </a:extLst>
          </p:cNvPr>
          <p:cNvSpPr/>
          <p:nvPr/>
        </p:nvSpPr>
        <p:spPr>
          <a:xfrm>
            <a:off x="11265878" y="5337437"/>
            <a:ext cx="2220685" cy="683288"/>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itle 2">
            <a:extLst>
              <a:ext uri="{FF2B5EF4-FFF2-40B4-BE49-F238E27FC236}">
                <a16:creationId xmlns:a16="http://schemas.microsoft.com/office/drawing/2014/main" id="{B4F31310-14DE-0746-BAAF-D11CFCD9BA5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81126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D68C79D-68D6-F448-B5C0-3D84BB22BE6C}"/>
              </a:ext>
            </a:extLst>
          </p:cNvPr>
          <p:cNvSpPr/>
          <p:nvPr/>
        </p:nvSpPr>
        <p:spPr>
          <a:xfrm>
            <a:off x="4796412" y="343968"/>
            <a:ext cx="5677319" cy="17638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r>
              <a:rPr lang="en-US" sz="5000" dirty="0">
                <a:solidFill>
                  <a:srgbClr val="FFFF00"/>
                </a:solidFill>
              </a:rPr>
              <a:t>Variables</a:t>
            </a:r>
          </a:p>
        </p:txBody>
      </p:sp>
      <p:sp>
        <p:nvSpPr>
          <p:cNvPr id="8" name="Oval 7">
            <a:extLst>
              <a:ext uri="{FF2B5EF4-FFF2-40B4-BE49-F238E27FC236}">
                <a16:creationId xmlns:a16="http://schemas.microsoft.com/office/drawing/2014/main" id="{41C2984C-B694-5F40-914A-BA3F6B150F42}"/>
              </a:ext>
            </a:extLst>
          </p:cNvPr>
          <p:cNvSpPr/>
          <p:nvPr/>
        </p:nvSpPr>
        <p:spPr>
          <a:xfrm>
            <a:off x="26125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 </a:t>
            </a:r>
          </a:p>
          <a:p>
            <a:pPr algn="ctr"/>
            <a:r>
              <a:rPr lang="en-US" sz="5000" dirty="0">
                <a:solidFill>
                  <a:srgbClr val="FFFF00"/>
                </a:solidFill>
              </a:rPr>
              <a:t>Input </a:t>
            </a:r>
          </a:p>
          <a:p>
            <a:pPr algn="ctr"/>
            <a:r>
              <a:rPr lang="en-US" sz="5000" dirty="0">
                <a:solidFill>
                  <a:srgbClr val="FFFF00"/>
                </a:solidFill>
              </a:rPr>
              <a:t>Variables</a:t>
            </a:r>
          </a:p>
        </p:txBody>
      </p:sp>
      <p:sp>
        <p:nvSpPr>
          <p:cNvPr id="9" name="Oval 8">
            <a:extLst>
              <a:ext uri="{FF2B5EF4-FFF2-40B4-BE49-F238E27FC236}">
                <a16:creationId xmlns:a16="http://schemas.microsoft.com/office/drawing/2014/main" id="{F89D66EC-AA3C-3C46-AFBB-09D744EB3F74}"/>
              </a:ext>
            </a:extLst>
          </p:cNvPr>
          <p:cNvSpPr/>
          <p:nvPr/>
        </p:nvSpPr>
        <p:spPr>
          <a:xfrm>
            <a:off x="5598606"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Output </a:t>
            </a:r>
          </a:p>
          <a:p>
            <a:pPr algn="ctr"/>
            <a:r>
              <a:rPr lang="en-US" sz="5000" dirty="0">
                <a:solidFill>
                  <a:srgbClr val="FFFF00"/>
                </a:solidFill>
              </a:rPr>
              <a:t>Values</a:t>
            </a:r>
          </a:p>
        </p:txBody>
      </p:sp>
      <p:sp>
        <p:nvSpPr>
          <p:cNvPr id="10" name="Oval 9">
            <a:extLst>
              <a:ext uri="{FF2B5EF4-FFF2-40B4-BE49-F238E27FC236}">
                <a16:creationId xmlns:a16="http://schemas.microsoft.com/office/drawing/2014/main" id="{E753EDE2-225B-FD40-9C54-9AD8BEC23F53}"/>
              </a:ext>
            </a:extLst>
          </p:cNvPr>
          <p:cNvSpPr/>
          <p:nvPr/>
        </p:nvSpPr>
        <p:spPr>
          <a:xfrm>
            <a:off x="10473731" y="3312229"/>
            <a:ext cx="4049486" cy="369147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Terraform</a:t>
            </a:r>
          </a:p>
          <a:p>
            <a:pPr algn="ctr"/>
            <a:r>
              <a:rPr lang="en-US" sz="5000" dirty="0">
                <a:solidFill>
                  <a:srgbClr val="FFFF00"/>
                </a:solidFill>
              </a:rPr>
              <a:t>Local</a:t>
            </a:r>
          </a:p>
          <a:p>
            <a:pPr algn="ctr"/>
            <a:r>
              <a:rPr lang="en-US" sz="5000" dirty="0">
                <a:solidFill>
                  <a:srgbClr val="FFFF00"/>
                </a:solidFill>
              </a:rPr>
              <a:t>Values</a:t>
            </a:r>
          </a:p>
        </p:txBody>
      </p:sp>
      <p:sp>
        <p:nvSpPr>
          <p:cNvPr id="7" name="Subtitle 2">
            <a:extLst>
              <a:ext uri="{FF2B5EF4-FFF2-40B4-BE49-F238E27FC236}">
                <a16:creationId xmlns:a16="http://schemas.microsoft.com/office/drawing/2014/main" id="{3DA5039F-9618-AE46-AB4D-2919B74AC1C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678365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Provisioners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007DC10D-6639-3043-8437-D4B868C4FD4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25966788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39EB99-1B53-724C-B1E6-770FD840F663}"/>
              </a:ext>
            </a:extLst>
          </p:cNvPr>
          <p:cNvSpPr>
            <a:spLocks noGrp="1"/>
          </p:cNvSpPr>
          <p:nvPr>
            <p:ph type="title"/>
          </p:nvPr>
        </p:nvSpPr>
        <p:spPr>
          <a:xfrm>
            <a:off x="1015888" y="-149223"/>
            <a:ext cx="12618720" cy="1188851"/>
          </a:xfrm>
        </p:spPr>
        <p:txBody>
          <a:bodyPr/>
          <a:lstStyle/>
          <a:p>
            <a:r>
              <a:rPr lang="en-US" dirty="0"/>
              <a:t>Terraform Provisioners</a:t>
            </a:r>
          </a:p>
        </p:txBody>
      </p:sp>
      <p:sp>
        <p:nvSpPr>
          <p:cNvPr id="6" name="Rounded Rectangle 5">
            <a:extLst>
              <a:ext uri="{FF2B5EF4-FFF2-40B4-BE49-F238E27FC236}">
                <a16:creationId xmlns:a16="http://schemas.microsoft.com/office/drawing/2014/main" id="{9862CDB8-9A13-7B48-B64F-7A47C2925834}"/>
              </a:ext>
            </a:extLst>
          </p:cNvPr>
          <p:cNvSpPr/>
          <p:nvPr/>
        </p:nvSpPr>
        <p:spPr>
          <a:xfrm>
            <a:off x="271305" y="1310932"/>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Provisioners can be used to </a:t>
            </a:r>
            <a:r>
              <a:rPr lang="en-IN" sz="3000" dirty="0">
                <a:solidFill>
                  <a:srgbClr val="FFFF00"/>
                </a:solidFill>
              </a:rPr>
              <a:t>model specific actions </a:t>
            </a:r>
            <a:r>
              <a:rPr lang="en-IN" sz="3000" dirty="0"/>
              <a:t>on the </a:t>
            </a:r>
            <a:r>
              <a:rPr lang="en-IN" sz="3000" dirty="0">
                <a:solidFill>
                  <a:srgbClr val="FFFF00"/>
                </a:solidFill>
              </a:rPr>
              <a:t>local machine</a:t>
            </a:r>
            <a:r>
              <a:rPr lang="en-IN" sz="3000" dirty="0"/>
              <a:t> or on a </a:t>
            </a:r>
            <a:r>
              <a:rPr lang="en-IN" sz="3000" dirty="0">
                <a:solidFill>
                  <a:srgbClr val="FFFF00"/>
                </a:solidFill>
              </a:rPr>
              <a:t>remote machine</a:t>
            </a:r>
            <a:r>
              <a:rPr lang="en-IN" sz="3000" dirty="0"/>
              <a:t> in order to </a:t>
            </a:r>
            <a:r>
              <a:rPr lang="en-IN" sz="3000" dirty="0">
                <a:solidFill>
                  <a:srgbClr val="FFFF00"/>
                </a:solidFill>
              </a:rPr>
              <a:t>prepare servers</a:t>
            </a:r>
            <a:endParaRPr lang="en-US" sz="3000" dirty="0"/>
          </a:p>
        </p:txBody>
      </p:sp>
      <p:sp>
        <p:nvSpPr>
          <p:cNvPr id="7" name="Rounded Rectangle 6">
            <a:extLst>
              <a:ext uri="{FF2B5EF4-FFF2-40B4-BE49-F238E27FC236}">
                <a16:creationId xmlns:a16="http://schemas.microsoft.com/office/drawing/2014/main" id="{2DCB900B-A43E-1F4A-865F-4615E32835FD}"/>
              </a:ext>
            </a:extLst>
          </p:cNvPr>
          <p:cNvSpPr/>
          <p:nvPr/>
        </p:nvSpPr>
        <p:spPr>
          <a:xfrm>
            <a:off x="271305" y="2693063"/>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Passing </a:t>
            </a:r>
            <a:r>
              <a:rPr lang="en-US" sz="3000" dirty="0">
                <a:solidFill>
                  <a:srgbClr val="FFFF00"/>
                </a:solidFill>
              </a:rPr>
              <a:t>data</a:t>
            </a:r>
            <a:r>
              <a:rPr lang="en-US" sz="3000" dirty="0"/>
              <a:t> into virtual machines and other compute resources</a:t>
            </a:r>
          </a:p>
        </p:txBody>
      </p:sp>
      <p:sp>
        <p:nvSpPr>
          <p:cNvPr id="8" name="Rounded Rectangle 7">
            <a:extLst>
              <a:ext uri="{FF2B5EF4-FFF2-40B4-BE49-F238E27FC236}">
                <a16:creationId xmlns:a16="http://schemas.microsoft.com/office/drawing/2014/main" id="{438F1FD4-3BAA-9748-A677-2639BEC37A29}"/>
              </a:ext>
            </a:extLst>
          </p:cNvPr>
          <p:cNvSpPr/>
          <p:nvPr/>
        </p:nvSpPr>
        <p:spPr>
          <a:xfrm>
            <a:off x="271305" y="3791404"/>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Running </a:t>
            </a:r>
            <a:r>
              <a:rPr lang="en-IN" sz="3000" dirty="0">
                <a:solidFill>
                  <a:srgbClr val="FFFF00"/>
                </a:solidFill>
              </a:rPr>
              <a:t>configuration management </a:t>
            </a:r>
            <a:r>
              <a:rPr lang="en-IN" sz="3000" dirty="0"/>
              <a:t>software (packer, chef, ansible)</a:t>
            </a:r>
          </a:p>
        </p:txBody>
      </p:sp>
      <p:sp>
        <p:nvSpPr>
          <p:cNvPr id="9" name="Rounded Rectangle 8">
            <a:extLst>
              <a:ext uri="{FF2B5EF4-FFF2-40B4-BE49-F238E27FC236}">
                <a16:creationId xmlns:a16="http://schemas.microsoft.com/office/drawing/2014/main" id="{FA35373C-6335-A343-BD5C-2FFF8F5C0039}"/>
              </a:ext>
            </a:extLst>
          </p:cNvPr>
          <p:cNvSpPr/>
          <p:nvPr/>
        </p:nvSpPr>
        <p:spPr>
          <a:xfrm>
            <a:off x="8311660" y="269012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t>Provisioners are a </a:t>
            </a:r>
            <a:r>
              <a:rPr lang="en-IN" sz="3000" dirty="0">
                <a:solidFill>
                  <a:srgbClr val="FFFF00"/>
                </a:solidFill>
              </a:rPr>
              <a:t>Last Resort</a:t>
            </a:r>
          </a:p>
        </p:txBody>
      </p:sp>
      <p:sp>
        <p:nvSpPr>
          <p:cNvPr id="10" name="Rounded Rectangle 9">
            <a:extLst>
              <a:ext uri="{FF2B5EF4-FFF2-40B4-BE49-F238E27FC236}">
                <a16:creationId xmlns:a16="http://schemas.microsoft.com/office/drawing/2014/main" id="{F6E41A54-C9C5-1344-AE98-76EC647FBC2E}"/>
              </a:ext>
            </a:extLst>
          </p:cNvPr>
          <p:cNvSpPr/>
          <p:nvPr/>
        </p:nvSpPr>
        <p:spPr>
          <a:xfrm>
            <a:off x="8311660" y="3810360"/>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First-class</a:t>
            </a:r>
            <a:r>
              <a:rPr lang="en-IN" sz="3000" dirty="0"/>
              <a:t> Terraform provider functionality may be available</a:t>
            </a:r>
          </a:p>
        </p:txBody>
      </p:sp>
      <p:sp>
        <p:nvSpPr>
          <p:cNvPr id="11" name="Rounded Rectangle 10">
            <a:extLst>
              <a:ext uri="{FF2B5EF4-FFF2-40B4-BE49-F238E27FC236}">
                <a16:creationId xmlns:a16="http://schemas.microsoft.com/office/drawing/2014/main" id="{0325E627-9790-6148-B8D8-F3BB1EA96DE0}"/>
              </a:ext>
            </a:extLst>
          </p:cNvPr>
          <p:cNvSpPr/>
          <p:nvPr/>
        </p:nvSpPr>
        <p:spPr>
          <a:xfrm>
            <a:off x="271305"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Creation-Time</a:t>
            </a:r>
            <a:r>
              <a:rPr lang="en-IN" sz="3000" dirty="0"/>
              <a:t> Provisioners</a:t>
            </a:r>
          </a:p>
        </p:txBody>
      </p:sp>
      <p:sp>
        <p:nvSpPr>
          <p:cNvPr id="12" name="Rounded Rectangle 11">
            <a:extLst>
              <a:ext uri="{FF2B5EF4-FFF2-40B4-BE49-F238E27FC236}">
                <a16:creationId xmlns:a16="http://schemas.microsoft.com/office/drawing/2014/main" id="{0BBCB7E5-392D-AF4E-9584-46D40F59F79A}"/>
              </a:ext>
            </a:extLst>
          </p:cNvPr>
          <p:cNvSpPr/>
          <p:nvPr/>
        </p:nvSpPr>
        <p:spPr>
          <a:xfrm>
            <a:off x="8311660" y="4964025"/>
            <a:ext cx="6047434"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Destroy-Time</a:t>
            </a:r>
            <a:r>
              <a:rPr lang="en-IN" sz="3000" dirty="0"/>
              <a:t> Provisioners</a:t>
            </a:r>
          </a:p>
        </p:txBody>
      </p:sp>
      <p:sp>
        <p:nvSpPr>
          <p:cNvPr id="14" name="Rounded Rectangle 13">
            <a:extLst>
              <a:ext uri="{FF2B5EF4-FFF2-40B4-BE49-F238E27FC236}">
                <a16:creationId xmlns:a16="http://schemas.microsoft.com/office/drawing/2014/main" id="{54FA2BB0-78D1-6241-AD78-E7257EAB40CE}"/>
              </a:ext>
            </a:extLst>
          </p:cNvPr>
          <p:cNvSpPr/>
          <p:nvPr/>
        </p:nvSpPr>
        <p:spPr>
          <a:xfrm>
            <a:off x="271305" y="6136646"/>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3000" dirty="0">
                <a:solidFill>
                  <a:srgbClr val="FFFF00"/>
                </a:solidFill>
              </a:rPr>
              <a:t>Failure Behaviour: Continue: </a:t>
            </a:r>
            <a:r>
              <a:rPr lang="en-IN" sz="3000" dirty="0">
                <a:solidFill>
                  <a:schemeClr val="bg1"/>
                </a:solidFill>
              </a:rPr>
              <a:t>Ignore the error and continue with </a:t>
            </a:r>
            <a:r>
              <a:rPr lang="en-IN" sz="3000" dirty="0">
                <a:solidFill>
                  <a:srgbClr val="FFFF00"/>
                </a:solidFill>
              </a:rPr>
              <a:t>creation or destruction</a:t>
            </a:r>
            <a:r>
              <a:rPr lang="en-IN" sz="3000" dirty="0">
                <a:solidFill>
                  <a:schemeClr val="bg1"/>
                </a:solidFill>
              </a:rPr>
              <a:t>.</a:t>
            </a:r>
          </a:p>
        </p:txBody>
      </p:sp>
      <p:sp>
        <p:nvSpPr>
          <p:cNvPr id="16" name="Rounded Rectangle 15">
            <a:extLst>
              <a:ext uri="{FF2B5EF4-FFF2-40B4-BE49-F238E27FC236}">
                <a16:creationId xmlns:a16="http://schemas.microsoft.com/office/drawing/2014/main" id="{32DFB313-63BB-F244-8570-03C82BA38B0D}"/>
              </a:ext>
            </a:extLst>
          </p:cNvPr>
          <p:cNvSpPr/>
          <p:nvPr/>
        </p:nvSpPr>
        <p:spPr>
          <a:xfrm>
            <a:off x="8311660" y="6115575"/>
            <a:ext cx="6047434" cy="134937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solidFill>
                  <a:srgbClr val="FFFF00"/>
                </a:solidFill>
              </a:rPr>
              <a:t>Failure Behaviour: Fail: </a:t>
            </a:r>
            <a:r>
              <a:rPr lang="en-IN" sz="2600" dirty="0">
                <a:solidFill>
                  <a:schemeClr val="bg1"/>
                </a:solidFill>
              </a:rPr>
              <a:t>Raise an error and stop applying (the default </a:t>
            </a:r>
            <a:r>
              <a:rPr lang="en-IN" sz="2600" dirty="0" err="1">
                <a:solidFill>
                  <a:schemeClr val="bg1"/>
                </a:solidFill>
              </a:rPr>
              <a:t>behavior</a:t>
            </a:r>
            <a:r>
              <a:rPr lang="en-IN" sz="2600" dirty="0">
                <a:solidFill>
                  <a:schemeClr val="bg1"/>
                </a:solidFill>
              </a:rPr>
              <a:t>). If creation provisioner, </a:t>
            </a:r>
            <a:r>
              <a:rPr lang="en-IN" sz="2600" dirty="0">
                <a:solidFill>
                  <a:srgbClr val="C00000"/>
                </a:solidFill>
              </a:rPr>
              <a:t>taint</a:t>
            </a:r>
            <a:r>
              <a:rPr lang="en-IN" sz="2600" dirty="0">
                <a:solidFill>
                  <a:schemeClr val="bg1"/>
                </a:solidFill>
              </a:rPr>
              <a:t> resource</a:t>
            </a:r>
          </a:p>
        </p:txBody>
      </p:sp>
      <p:sp>
        <p:nvSpPr>
          <p:cNvPr id="13" name="Subtitle 2">
            <a:extLst>
              <a:ext uri="{FF2B5EF4-FFF2-40B4-BE49-F238E27FC236}">
                <a16:creationId xmlns:a16="http://schemas.microsoft.com/office/drawing/2014/main" id="{9FE16039-5AB8-E040-B20D-2783E37C204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878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4" grpId="0" animBg="1"/>
      <p:bldP spid="16" grpId="0" animBg="1"/>
    </p:bld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269804"/>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A32BC82F-DC7A-9B4A-A700-031548E0F65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2680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22ADF1-CD34-AC47-B1C5-6A988F1F4C76}"/>
              </a:ext>
            </a:extLst>
          </p:cNvPr>
          <p:cNvSpPr>
            <a:spLocks noGrp="1"/>
          </p:cNvSpPr>
          <p:nvPr>
            <p:ph type="title"/>
          </p:nvPr>
        </p:nvSpPr>
        <p:spPr>
          <a:xfrm>
            <a:off x="855115" y="-243212"/>
            <a:ext cx="12618720" cy="1188851"/>
          </a:xfrm>
        </p:spPr>
        <p:txBody>
          <a:bodyPr/>
          <a:lstStyle/>
          <a:p>
            <a:r>
              <a:rPr lang="en-US" dirty="0"/>
              <a:t>Connection Block</a:t>
            </a:r>
          </a:p>
        </p:txBody>
      </p:sp>
      <p:pic>
        <p:nvPicPr>
          <p:cNvPr id="5" name="Picture 4">
            <a:extLst>
              <a:ext uri="{FF2B5EF4-FFF2-40B4-BE49-F238E27FC236}">
                <a16:creationId xmlns:a16="http://schemas.microsoft.com/office/drawing/2014/main" id="{8C033418-59E2-3F43-AEA2-125E3D0B7C7C}"/>
              </a:ext>
            </a:extLst>
          </p:cNvPr>
          <p:cNvPicPr>
            <a:picLocks noChangeAspect="1"/>
          </p:cNvPicPr>
          <p:nvPr/>
        </p:nvPicPr>
        <p:blipFill>
          <a:blip r:embed="rId2"/>
          <a:stretch>
            <a:fillRect/>
          </a:stretch>
        </p:blipFill>
        <p:spPr>
          <a:xfrm>
            <a:off x="2774392" y="3736866"/>
            <a:ext cx="9081616" cy="3311717"/>
          </a:xfrm>
          <a:prstGeom prst="rect">
            <a:avLst/>
          </a:prstGeom>
        </p:spPr>
      </p:pic>
      <p:sp>
        <p:nvSpPr>
          <p:cNvPr id="6" name="Rounded Rectangle 5">
            <a:extLst>
              <a:ext uri="{FF2B5EF4-FFF2-40B4-BE49-F238E27FC236}">
                <a16:creationId xmlns:a16="http://schemas.microsoft.com/office/drawing/2014/main" id="{F3D75BDA-1614-8D47-A807-366E9A5B9721}"/>
              </a:ext>
            </a:extLst>
          </p:cNvPr>
          <p:cNvSpPr/>
          <p:nvPr/>
        </p:nvSpPr>
        <p:spPr>
          <a:xfrm>
            <a:off x="131717" y="945639"/>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Most provisioners require </a:t>
            </a:r>
            <a:r>
              <a:rPr lang="en-IN" sz="3000" dirty="0">
                <a:solidFill>
                  <a:srgbClr val="FFFF00"/>
                </a:solidFill>
              </a:rPr>
              <a:t>access</a:t>
            </a:r>
            <a:r>
              <a:rPr lang="en-IN" sz="3000" dirty="0"/>
              <a:t> to the </a:t>
            </a:r>
            <a:r>
              <a:rPr lang="en-IN" sz="3000" dirty="0">
                <a:solidFill>
                  <a:srgbClr val="FFFF00"/>
                </a:solidFill>
              </a:rPr>
              <a:t>remote resource </a:t>
            </a:r>
            <a:r>
              <a:rPr lang="en-IN" sz="3000" dirty="0"/>
              <a:t>via </a:t>
            </a:r>
            <a:r>
              <a:rPr lang="en-IN" sz="3000" dirty="0">
                <a:solidFill>
                  <a:srgbClr val="FFFF00"/>
                </a:solidFill>
              </a:rPr>
              <a:t>SSH</a:t>
            </a:r>
            <a:r>
              <a:rPr lang="en-IN" sz="3000" dirty="0"/>
              <a:t> or </a:t>
            </a:r>
            <a:r>
              <a:rPr lang="en-IN" sz="3000" dirty="0" err="1">
                <a:solidFill>
                  <a:srgbClr val="FFFF00"/>
                </a:solidFill>
              </a:rPr>
              <a:t>WinRM</a:t>
            </a:r>
            <a:r>
              <a:rPr lang="en-IN" sz="3000" dirty="0"/>
              <a:t>, and expect a nested </a:t>
            </a:r>
            <a:r>
              <a:rPr lang="en-IN" sz="3000" dirty="0">
                <a:solidFill>
                  <a:srgbClr val="FFFF00"/>
                </a:solidFill>
              </a:rPr>
              <a:t>connection block </a:t>
            </a:r>
            <a:r>
              <a:rPr lang="en-IN" sz="3000" dirty="0"/>
              <a:t>with details about how to </a:t>
            </a:r>
            <a:r>
              <a:rPr lang="en-IN" sz="3000" dirty="0">
                <a:solidFill>
                  <a:srgbClr val="FFFF00"/>
                </a:solidFill>
              </a:rPr>
              <a:t>connect</a:t>
            </a:r>
            <a:r>
              <a:rPr lang="en-IN" sz="3000" dirty="0"/>
              <a:t>.</a:t>
            </a:r>
            <a:endParaRPr lang="en-US" sz="3000" dirty="0"/>
          </a:p>
        </p:txBody>
      </p:sp>
      <p:sp>
        <p:nvSpPr>
          <p:cNvPr id="7" name="Rounded Rectangle 6">
            <a:extLst>
              <a:ext uri="{FF2B5EF4-FFF2-40B4-BE49-F238E27FC236}">
                <a16:creationId xmlns:a16="http://schemas.microsoft.com/office/drawing/2014/main" id="{9CC54F4F-0E49-AC47-8DD7-90DC8DD86488}"/>
              </a:ext>
            </a:extLst>
          </p:cNvPr>
          <p:cNvSpPr/>
          <p:nvPr/>
        </p:nvSpPr>
        <p:spPr>
          <a:xfrm>
            <a:off x="131717" y="2134490"/>
            <a:ext cx="14278708" cy="84946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solidFill>
                  <a:srgbClr val="FFFF00"/>
                </a:solidFill>
              </a:rPr>
              <a:t>Expressions</a:t>
            </a:r>
            <a:r>
              <a:rPr lang="en-IN" sz="3000" dirty="0"/>
              <a:t> in connection blocks </a:t>
            </a:r>
            <a:r>
              <a:rPr lang="en-IN" sz="3000" dirty="0">
                <a:solidFill>
                  <a:srgbClr val="C00000"/>
                </a:solidFill>
              </a:rPr>
              <a:t>cannot</a:t>
            </a:r>
            <a:r>
              <a:rPr lang="en-IN" sz="3000" dirty="0"/>
              <a:t> refer to their parent resource by </a:t>
            </a:r>
            <a:r>
              <a:rPr lang="en-IN" sz="3000" dirty="0">
                <a:solidFill>
                  <a:srgbClr val="FFFF00"/>
                </a:solidFill>
              </a:rPr>
              <a:t>name</a:t>
            </a:r>
            <a:r>
              <a:rPr lang="en-IN" sz="3000" dirty="0"/>
              <a:t>. Instead, they can use the special </a:t>
            </a:r>
            <a:r>
              <a:rPr lang="en-IN" sz="3000" dirty="0">
                <a:solidFill>
                  <a:srgbClr val="FFFF00"/>
                </a:solidFill>
              </a:rPr>
              <a:t>self object.</a:t>
            </a:r>
            <a:endParaRPr lang="en-US" sz="3000" dirty="0">
              <a:solidFill>
                <a:srgbClr val="FFFF00"/>
              </a:solidFill>
            </a:endParaRPr>
          </a:p>
        </p:txBody>
      </p:sp>
      <p:sp>
        <p:nvSpPr>
          <p:cNvPr id="8" name="Subtitle 2">
            <a:extLst>
              <a:ext uri="{FF2B5EF4-FFF2-40B4-BE49-F238E27FC236}">
                <a16:creationId xmlns:a16="http://schemas.microsoft.com/office/drawing/2014/main" id="{E4699DB0-1007-254B-B5B7-D0ABAE638AD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38318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File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File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dirty="0"/>
              <a:t>File Provisioner is used to </a:t>
            </a:r>
            <a:r>
              <a:rPr lang="en-US" dirty="0">
                <a:solidFill>
                  <a:srgbClr val="FFFF00"/>
                </a:solidFill>
              </a:rPr>
              <a:t>copy files or directories </a:t>
            </a:r>
            <a:r>
              <a:rPr lang="en-US" dirty="0"/>
              <a:t>from the </a:t>
            </a:r>
            <a:r>
              <a:rPr lang="en-US" dirty="0">
                <a:solidFill>
                  <a:srgbClr val="FFFF00"/>
                </a:solidFill>
              </a:rPr>
              <a:t>machine executing Terraform </a:t>
            </a:r>
            <a:r>
              <a:rPr lang="en-US" dirty="0"/>
              <a:t>to the </a:t>
            </a:r>
            <a:r>
              <a:rPr lang="en-US" dirty="0">
                <a:solidFill>
                  <a:srgbClr val="FFFF00"/>
                </a:solidFill>
              </a:rPr>
              <a:t>newly created resource</a:t>
            </a:r>
            <a:r>
              <a:rPr lang="en-US" dirty="0"/>
              <a:t>.</a:t>
            </a:r>
          </a:p>
          <a:p>
            <a:pPr marL="342900" indent="-342900">
              <a:buFont typeface="Arial" panose="020B0604020202020204" pitchFamily="34" charset="0"/>
              <a:buChar char="•"/>
            </a:pPr>
            <a:r>
              <a:rPr lang="en-US" dirty="0"/>
              <a:t>The file provisioner supports both </a:t>
            </a:r>
            <a:r>
              <a:rPr lang="en-US" dirty="0" err="1">
                <a:solidFill>
                  <a:srgbClr val="FFFF00"/>
                </a:solidFill>
              </a:rPr>
              <a:t>ssh</a:t>
            </a:r>
            <a:r>
              <a:rPr lang="en-US" dirty="0"/>
              <a:t> and </a:t>
            </a:r>
            <a:r>
              <a:rPr lang="en-US" dirty="0" err="1">
                <a:solidFill>
                  <a:srgbClr val="FFFF00"/>
                </a:solidFill>
              </a:rPr>
              <a:t>winrm</a:t>
            </a:r>
            <a:r>
              <a:rPr lang="en-US" dirty="0"/>
              <a:t> type of connections</a:t>
            </a:r>
          </a:p>
        </p:txBody>
      </p:sp>
      <p:pic>
        <p:nvPicPr>
          <p:cNvPr id="12" name="Picture 11">
            <a:extLst>
              <a:ext uri="{FF2B5EF4-FFF2-40B4-BE49-F238E27FC236}">
                <a16:creationId xmlns:a16="http://schemas.microsoft.com/office/drawing/2014/main" id="{79BC951F-D054-C741-B14D-8CF1E5579A2D}"/>
              </a:ext>
            </a:extLst>
          </p:cNvPr>
          <p:cNvPicPr>
            <a:picLocks noChangeAspect="1"/>
          </p:cNvPicPr>
          <p:nvPr/>
        </p:nvPicPr>
        <p:blipFill>
          <a:blip r:embed="rId2"/>
          <a:stretch>
            <a:fillRect/>
          </a:stretch>
        </p:blipFill>
        <p:spPr>
          <a:xfrm>
            <a:off x="1368242" y="2664801"/>
            <a:ext cx="5565119" cy="4934492"/>
          </a:xfrm>
          <a:prstGeom prst="rect">
            <a:avLst/>
          </a:prstGeom>
        </p:spPr>
      </p:pic>
      <p:pic>
        <p:nvPicPr>
          <p:cNvPr id="15" name="Picture 14">
            <a:extLst>
              <a:ext uri="{FF2B5EF4-FFF2-40B4-BE49-F238E27FC236}">
                <a16:creationId xmlns:a16="http://schemas.microsoft.com/office/drawing/2014/main" id="{0437E9E6-6D23-8B4D-8E9C-A041F0771364}"/>
              </a:ext>
            </a:extLst>
          </p:cNvPr>
          <p:cNvPicPr>
            <a:picLocks noChangeAspect="1"/>
          </p:cNvPicPr>
          <p:nvPr/>
        </p:nvPicPr>
        <p:blipFill>
          <a:blip r:embed="rId3"/>
          <a:stretch>
            <a:fillRect/>
          </a:stretch>
        </p:blipFill>
        <p:spPr>
          <a:xfrm>
            <a:off x="7950759" y="2700266"/>
            <a:ext cx="4891035" cy="4899027"/>
          </a:xfrm>
          <a:prstGeom prst="rect">
            <a:avLst/>
          </a:prstGeom>
        </p:spPr>
      </p:pic>
      <p:sp>
        <p:nvSpPr>
          <p:cNvPr id="8" name="Subtitle 2">
            <a:extLst>
              <a:ext uri="{FF2B5EF4-FFF2-40B4-BE49-F238E27FC236}">
                <a16:creationId xmlns:a16="http://schemas.microsoft.com/office/drawing/2014/main" id="{74E78F32-8CB7-2442-9A3E-C9521F87C8ED}"/>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97154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local-exec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6"/>
            <a:ext cx="2743200" cy="1315998"/>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6"/>
            <a:ext cx="10942654" cy="131599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local-exec </a:t>
            </a:r>
            <a:r>
              <a:rPr lang="en-IN" sz="2500" dirty="0"/>
              <a:t>provisioner </a:t>
            </a:r>
            <a:r>
              <a:rPr lang="en-IN" sz="2500" dirty="0">
                <a:solidFill>
                  <a:srgbClr val="FFFF00"/>
                </a:solidFill>
              </a:rPr>
              <a:t>invokes a local executable </a:t>
            </a:r>
            <a:r>
              <a:rPr lang="en-IN" sz="2500" dirty="0"/>
              <a:t>after a resource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invokes a </a:t>
            </a:r>
            <a:r>
              <a:rPr lang="en-IN" sz="2500" dirty="0">
                <a:solidFill>
                  <a:srgbClr val="FFFF00"/>
                </a:solidFill>
              </a:rPr>
              <a:t>process on the machine running Terraform</a:t>
            </a:r>
            <a:r>
              <a:rPr lang="en-IN" sz="2500" dirty="0"/>
              <a:t>, not on the resource. </a:t>
            </a:r>
            <a:endParaRPr lang="en-US" sz="2500" dirty="0"/>
          </a:p>
        </p:txBody>
      </p:sp>
      <p:pic>
        <p:nvPicPr>
          <p:cNvPr id="3" name="Picture 2">
            <a:extLst>
              <a:ext uri="{FF2B5EF4-FFF2-40B4-BE49-F238E27FC236}">
                <a16:creationId xmlns:a16="http://schemas.microsoft.com/office/drawing/2014/main" id="{F3AE21D7-D9C8-974B-AE4B-9B7580E8A353}"/>
              </a:ext>
            </a:extLst>
          </p:cNvPr>
          <p:cNvPicPr>
            <a:picLocks noChangeAspect="1"/>
          </p:cNvPicPr>
          <p:nvPr/>
        </p:nvPicPr>
        <p:blipFill>
          <a:blip r:embed="rId2"/>
          <a:stretch>
            <a:fillRect/>
          </a:stretch>
        </p:blipFill>
        <p:spPr>
          <a:xfrm>
            <a:off x="401933" y="2568178"/>
            <a:ext cx="13575323" cy="4697619"/>
          </a:xfrm>
          <a:prstGeom prst="rect">
            <a:avLst/>
          </a:prstGeom>
        </p:spPr>
      </p:pic>
      <p:sp>
        <p:nvSpPr>
          <p:cNvPr id="7" name="Subtitle 2">
            <a:extLst>
              <a:ext uri="{FF2B5EF4-FFF2-40B4-BE49-F238E27FC236}">
                <a16:creationId xmlns:a16="http://schemas.microsoft.com/office/drawing/2014/main" id="{4CFEA2CA-C847-B24A-8A86-46DC24DFDF2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80423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remote-exec Provisioner</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148361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remote-exec Provisioner</a:t>
            </a:r>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148361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The </a:t>
            </a:r>
            <a:r>
              <a:rPr lang="en-IN" sz="2500" dirty="0">
                <a:solidFill>
                  <a:srgbClr val="FFFF00"/>
                </a:solidFill>
              </a:rPr>
              <a:t>remote-exec</a:t>
            </a:r>
            <a:r>
              <a:rPr lang="en-IN" sz="2500" dirty="0"/>
              <a:t> provisioner </a:t>
            </a:r>
            <a:r>
              <a:rPr lang="en-IN" sz="2500" dirty="0">
                <a:solidFill>
                  <a:srgbClr val="FFFF00"/>
                </a:solidFill>
              </a:rPr>
              <a:t>invokes a script on a remote resource </a:t>
            </a:r>
            <a:r>
              <a:rPr lang="en-IN" sz="2500" dirty="0"/>
              <a:t>after it is </a:t>
            </a:r>
            <a:r>
              <a:rPr lang="en-IN" sz="2500" dirty="0">
                <a:solidFill>
                  <a:srgbClr val="FFFF00"/>
                </a:solidFill>
              </a:rPr>
              <a:t>created</a:t>
            </a:r>
            <a:r>
              <a:rPr lang="en-IN" sz="2500" dirty="0"/>
              <a:t>. </a:t>
            </a:r>
          </a:p>
          <a:p>
            <a:pPr marL="342900" indent="-342900">
              <a:buFont typeface="Arial" panose="020B0604020202020204" pitchFamily="34" charset="0"/>
              <a:buChar char="•"/>
            </a:pPr>
            <a:r>
              <a:rPr lang="en-IN" sz="2500" dirty="0"/>
              <a:t>This can be used to </a:t>
            </a:r>
            <a:r>
              <a:rPr lang="en-IN" sz="2500" dirty="0">
                <a:solidFill>
                  <a:srgbClr val="FFFF00"/>
                </a:solidFill>
              </a:rPr>
              <a:t>run a configuration management tool</a:t>
            </a:r>
            <a:r>
              <a:rPr lang="en-IN" sz="2500" dirty="0"/>
              <a:t>, </a:t>
            </a:r>
            <a:r>
              <a:rPr lang="en-IN" sz="2500" dirty="0">
                <a:solidFill>
                  <a:srgbClr val="FFFF00"/>
                </a:solidFill>
              </a:rPr>
              <a:t>bootstrap</a:t>
            </a:r>
            <a:r>
              <a:rPr lang="en-IN" sz="2500" dirty="0"/>
              <a:t> into a cluster, etc. </a:t>
            </a:r>
            <a:endParaRPr lang="en-US" sz="2500" dirty="0"/>
          </a:p>
        </p:txBody>
      </p:sp>
      <p:pic>
        <p:nvPicPr>
          <p:cNvPr id="5" name="Picture 4">
            <a:extLst>
              <a:ext uri="{FF2B5EF4-FFF2-40B4-BE49-F238E27FC236}">
                <a16:creationId xmlns:a16="http://schemas.microsoft.com/office/drawing/2014/main" id="{051A91B8-0E5D-AC4B-AAC0-D03723602A3F}"/>
              </a:ext>
            </a:extLst>
          </p:cNvPr>
          <p:cNvPicPr>
            <a:picLocks noChangeAspect="1"/>
          </p:cNvPicPr>
          <p:nvPr/>
        </p:nvPicPr>
        <p:blipFill>
          <a:blip r:embed="rId2"/>
          <a:stretch>
            <a:fillRect/>
          </a:stretch>
        </p:blipFill>
        <p:spPr>
          <a:xfrm>
            <a:off x="2735455" y="2629465"/>
            <a:ext cx="9744598" cy="4795931"/>
          </a:xfrm>
          <a:prstGeom prst="rect">
            <a:avLst/>
          </a:prstGeom>
        </p:spPr>
      </p:pic>
      <p:sp>
        <p:nvSpPr>
          <p:cNvPr id="7" name="Subtitle 2">
            <a:extLst>
              <a:ext uri="{FF2B5EF4-FFF2-40B4-BE49-F238E27FC236}">
                <a16:creationId xmlns:a16="http://schemas.microsoft.com/office/drawing/2014/main" id="{4DE24C88-C9FD-704C-9FEB-CE9BEAC1CBA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86941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113529"/>
            <a:ext cx="12618720" cy="1188851"/>
          </a:xfrm>
        </p:spPr>
        <p:txBody>
          <a:bodyPr/>
          <a:lstStyle/>
          <a:p>
            <a:r>
              <a:rPr lang="en-US" dirty="0"/>
              <a:t>Null-Resource &amp; Provisioners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271307" y="975025"/>
            <a:ext cx="2743200" cy="2521801"/>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null_resource</a:t>
            </a:r>
            <a:endParaRPr lang="en-US" sz="3000" dirty="0"/>
          </a:p>
        </p:txBody>
      </p:sp>
      <p:sp>
        <p:nvSpPr>
          <p:cNvPr id="9" name="Rounded Rectangle 8">
            <a:extLst>
              <a:ext uri="{FF2B5EF4-FFF2-40B4-BE49-F238E27FC236}">
                <a16:creationId xmlns:a16="http://schemas.microsoft.com/office/drawing/2014/main" id="{FB9BF4CD-8944-044F-88CE-8EF4550A5562}"/>
              </a:ext>
            </a:extLst>
          </p:cNvPr>
          <p:cNvSpPr/>
          <p:nvPr/>
        </p:nvSpPr>
        <p:spPr>
          <a:xfrm>
            <a:off x="3577214" y="975025"/>
            <a:ext cx="10942654" cy="252180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500" dirty="0"/>
              <a:t>If you need to run provisioners </a:t>
            </a:r>
            <a:r>
              <a:rPr lang="en-IN" sz="2500" dirty="0">
                <a:solidFill>
                  <a:srgbClr val="FFFF00"/>
                </a:solidFill>
              </a:rPr>
              <a:t>that aren't directly associated </a:t>
            </a:r>
            <a:r>
              <a:rPr lang="en-IN" sz="2500" dirty="0"/>
              <a:t>with a specific resource, you can associate them with a </a:t>
            </a:r>
            <a:r>
              <a:rPr lang="en-IN" sz="2500" dirty="0" err="1">
                <a:solidFill>
                  <a:srgbClr val="FFFF00"/>
                </a:solidFill>
              </a:rPr>
              <a:t>null_resource</a:t>
            </a:r>
            <a:r>
              <a:rPr lang="en-IN" sz="2500" dirty="0"/>
              <a:t>.</a:t>
            </a:r>
          </a:p>
          <a:p>
            <a:pPr marL="342900" indent="-342900">
              <a:buFont typeface="Arial" panose="020B0604020202020204" pitchFamily="34" charset="0"/>
              <a:buChar char="•"/>
            </a:pPr>
            <a:r>
              <a:rPr lang="en-US" sz="2500" dirty="0"/>
              <a:t>Instances of </a:t>
            </a:r>
            <a:r>
              <a:rPr lang="en-US" sz="2500" dirty="0" err="1">
                <a:solidFill>
                  <a:srgbClr val="FFFF00"/>
                </a:solidFill>
              </a:rPr>
              <a:t>null_resource</a:t>
            </a:r>
            <a:r>
              <a:rPr lang="en-US" sz="2500" dirty="0">
                <a:solidFill>
                  <a:srgbClr val="FFFF00"/>
                </a:solidFill>
              </a:rPr>
              <a:t> </a:t>
            </a:r>
            <a:r>
              <a:rPr lang="en-US" sz="2500" dirty="0"/>
              <a:t>are treated like normal resources, but they </a:t>
            </a:r>
            <a:r>
              <a:rPr lang="en-US" sz="2500" dirty="0">
                <a:solidFill>
                  <a:srgbClr val="FFFF00"/>
                </a:solidFill>
              </a:rPr>
              <a:t>don't do anything.</a:t>
            </a:r>
            <a:r>
              <a:rPr lang="en-US" sz="2500" dirty="0"/>
              <a:t> </a:t>
            </a:r>
          </a:p>
          <a:p>
            <a:pPr marL="342900" indent="-342900">
              <a:buFont typeface="Arial" panose="020B0604020202020204" pitchFamily="34" charset="0"/>
              <a:buChar char="•"/>
            </a:pPr>
            <a:r>
              <a:rPr lang="en-US" sz="2500" dirty="0"/>
              <a:t>Same as other resource, you can configure </a:t>
            </a:r>
            <a:r>
              <a:rPr lang="en-US" sz="2500" dirty="0">
                <a:solidFill>
                  <a:srgbClr val="FFFF00"/>
                </a:solidFill>
              </a:rPr>
              <a:t>provisioners</a:t>
            </a:r>
            <a:r>
              <a:rPr lang="en-US" sz="2500" dirty="0"/>
              <a:t> and </a:t>
            </a:r>
            <a:r>
              <a:rPr lang="en-US" sz="2500" dirty="0">
                <a:solidFill>
                  <a:srgbClr val="FFFF00"/>
                </a:solidFill>
              </a:rPr>
              <a:t>connection details</a:t>
            </a:r>
            <a:r>
              <a:rPr lang="en-US" sz="2500" dirty="0"/>
              <a:t> on a </a:t>
            </a:r>
            <a:r>
              <a:rPr lang="en-US" sz="2500" dirty="0" err="1"/>
              <a:t>null_resource</a:t>
            </a:r>
            <a:r>
              <a:rPr lang="en-US" sz="2500" dirty="0"/>
              <a:t>. </a:t>
            </a:r>
          </a:p>
        </p:txBody>
      </p:sp>
      <p:pic>
        <p:nvPicPr>
          <p:cNvPr id="7" name="Picture 6">
            <a:extLst>
              <a:ext uri="{FF2B5EF4-FFF2-40B4-BE49-F238E27FC236}">
                <a16:creationId xmlns:a16="http://schemas.microsoft.com/office/drawing/2014/main" id="{8E0E8E4B-0852-3041-A069-6DCAB755F96A}"/>
              </a:ext>
            </a:extLst>
          </p:cNvPr>
          <p:cNvPicPr>
            <a:picLocks noChangeAspect="1"/>
          </p:cNvPicPr>
          <p:nvPr/>
        </p:nvPicPr>
        <p:blipFill>
          <a:blip r:embed="rId2"/>
          <a:stretch>
            <a:fillRect/>
          </a:stretch>
        </p:blipFill>
        <p:spPr>
          <a:xfrm>
            <a:off x="9661510" y="3738160"/>
            <a:ext cx="4182730" cy="3888390"/>
          </a:xfrm>
          <a:prstGeom prst="rect">
            <a:avLst/>
          </a:prstGeom>
        </p:spPr>
      </p:pic>
      <p:pic>
        <p:nvPicPr>
          <p:cNvPr id="8" name="Picture 7">
            <a:extLst>
              <a:ext uri="{FF2B5EF4-FFF2-40B4-BE49-F238E27FC236}">
                <a16:creationId xmlns:a16="http://schemas.microsoft.com/office/drawing/2014/main" id="{DB6EDED5-DDAD-F940-8159-27BF7EEAFB02}"/>
              </a:ext>
            </a:extLst>
          </p:cNvPr>
          <p:cNvPicPr>
            <a:picLocks noChangeAspect="1"/>
          </p:cNvPicPr>
          <p:nvPr/>
        </p:nvPicPr>
        <p:blipFill>
          <a:blip r:embed="rId3"/>
          <a:stretch>
            <a:fillRect/>
          </a:stretch>
        </p:blipFill>
        <p:spPr>
          <a:xfrm>
            <a:off x="396506" y="3570584"/>
            <a:ext cx="6446421" cy="4024408"/>
          </a:xfrm>
          <a:prstGeom prst="rect">
            <a:avLst/>
          </a:prstGeom>
        </p:spPr>
      </p:pic>
      <p:sp>
        <p:nvSpPr>
          <p:cNvPr id="10" name="Subtitle 2">
            <a:extLst>
              <a:ext uri="{FF2B5EF4-FFF2-40B4-BE49-F238E27FC236}">
                <a16:creationId xmlns:a16="http://schemas.microsoft.com/office/drawing/2014/main" id="{A94BFCAA-A507-7B4F-B9D1-5C7C5B8B395D}"/>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1632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53222D-0EC3-5542-9C6B-6C76AAF4920A}"/>
              </a:ext>
            </a:extLst>
          </p:cNvPr>
          <p:cNvSpPr>
            <a:spLocks noGrp="1"/>
          </p:cNvSpPr>
          <p:nvPr>
            <p:ph type="title"/>
          </p:nvPr>
        </p:nvSpPr>
        <p:spPr>
          <a:xfrm>
            <a:off x="155749" y="0"/>
            <a:ext cx="14318901" cy="1188851"/>
          </a:xfrm>
        </p:spPr>
        <p:txBody>
          <a:bodyPr>
            <a:normAutofit/>
          </a:bodyPr>
          <a:lstStyle/>
          <a:p>
            <a:r>
              <a:rPr lang="en-US" sz="4400" dirty="0">
                <a:solidFill>
                  <a:srgbClr val="00B050"/>
                </a:solidFill>
              </a:rPr>
              <a:t>Practical </a:t>
            </a:r>
            <a:r>
              <a:rPr lang="en-US" sz="4400" dirty="0"/>
              <a:t>Examples &amp; </a:t>
            </a:r>
            <a:r>
              <a:rPr lang="en-US" sz="4400" dirty="0">
                <a:solidFill>
                  <a:srgbClr val="00B050"/>
                </a:solidFill>
              </a:rPr>
              <a:t>Step-by-Step</a:t>
            </a:r>
            <a:r>
              <a:rPr lang="en-US" sz="4400" dirty="0"/>
              <a:t> Documentation on </a:t>
            </a:r>
            <a:r>
              <a:rPr lang="en-US" sz="4400" dirty="0" err="1"/>
              <a:t>Github</a:t>
            </a:r>
            <a:endParaRPr lang="en-US" sz="4400" dirty="0"/>
          </a:p>
        </p:txBody>
      </p:sp>
      <p:pic>
        <p:nvPicPr>
          <p:cNvPr id="5" name="Picture 4">
            <a:extLst>
              <a:ext uri="{FF2B5EF4-FFF2-40B4-BE49-F238E27FC236}">
                <a16:creationId xmlns:a16="http://schemas.microsoft.com/office/drawing/2014/main" id="{E63FB23D-E64F-B441-AFC7-17B34570C910}"/>
              </a:ext>
            </a:extLst>
          </p:cNvPr>
          <p:cNvPicPr>
            <a:picLocks noChangeAspect="1"/>
          </p:cNvPicPr>
          <p:nvPr/>
        </p:nvPicPr>
        <p:blipFill>
          <a:blip r:embed="rId2"/>
          <a:stretch>
            <a:fillRect/>
          </a:stretch>
        </p:blipFill>
        <p:spPr>
          <a:xfrm>
            <a:off x="927318" y="1461658"/>
            <a:ext cx="3083124" cy="5645848"/>
          </a:xfrm>
          <a:prstGeom prst="rect">
            <a:avLst/>
          </a:prstGeom>
        </p:spPr>
      </p:pic>
      <p:pic>
        <p:nvPicPr>
          <p:cNvPr id="7" name="Picture 6">
            <a:extLst>
              <a:ext uri="{FF2B5EF4-FFF2-40B4-BE49-F238E27FC236}">
                <a16:creationId xmlns:a16="http://schemas.microsoft.com/office/drawing/2014/main" id="{44BEE8BC-98F7-404A-AC4E-89453C22304C}"/>
              </a:ext>
            </a:extLst>
          </p:cNvPr>
          <p:cNvPicPr>
            <a:picLocks noChangeAspect="1"/>
          </p:cNvPicPr>
          <p:nvPr/>
        </p:nvPicPr>
        <p:blipFill>
          <a:blip r:embed="rId3"/>
          <a:stretch>
            <a:fillRect/>
          </a:stretch>
        </p:blipFill>
        <p:spPr>
          <a:xfrm>
            <a:off x="5157726" y="4943409"/>
            <a:ext cx="7731439" cy="2370028"/>
          </a:xfrm>
          <a:prstGeom prst="rect">
            <a:avLst/>
          </a:prstGeom>
        </p:spPr>
      </p:pic>
      <p:sp>
        <p:nvSpPr>
          <p:cNvPr id="8" name="Rounded Rectangle 7">
            <a:extLst>
              <a:ext uri="{FF2B5EF4-FFF2-40B4-BE49-F238E27FC236}">
                <a16:creationId xmlns:a16="http://schemas.microsoft.com/office/drawing/2014/main" id="{CF12B3F3-04C3-2342-AE1D-98825B34ACD1}"/>
              </a:ext>
            </a:extLst>
          </p:cNvPr>
          <p:cNvSpPr/>
          <p:nvPr/>
        </p:nvSpPr>
        <p:spPr>
          <a:xfrm>
            <a:off x="11002945" y="4943409"/>
            <a:ext cx="1886220" cy="593233"/>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0E943C48-8FCB-7D40-968C-4F3494BEA6E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pic>
        <p:nvPicPr>
          <p:cNvPr id="3" name="Picture 2">
            <a:extLst>
              <a:ext uri="{FF2B5EF4-FFF2-40B4-BE49-F238E27FC236}">
                <a16:creationId xmlns:a16="http://schemas.microsoft.com/office/drawing/2014/main" id="{59CF79B8-758C-3145-AE24-EB1A18E73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7726" y="2074782"/>
            <a:ext cx="4813300" cy="2209800"/>
          </a:xfrm>
          <a:prstGeom prst="rect">
            <a:avLst/>
          </a:prstGeom>
        </p:spPr>
      </p:pic>
    </p:spTree>
    <p:extLst>
      <p:ext uri="{BB962C8B-B14F-4D97-AF65-F5344CB8AC3E}">
        <p14:creationId xmlns:p14="http://schemas.microsoft.com/office/powerpoint/2010/main" val="42360152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Modules</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Subtitle 2">
            <a:extLst>
              <a:ext uri="{FF2B5EF4-FFF2-40B4-BE49-F238E27FC236}">
                <a16:creationId xmlns:a16="http://schemas.microsoft.com/office/drawing/2014/main" id="{A258908B-D4B6-E948-BD3C-88E7B714C26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483977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EF206-2E73-FF42-A9C7-4D7E4E81DD15}"/>
              </a:ext>
            </a:extLst>
          </p:cNvPr>
          <p:cNvSpPr>
            <a:spLocks noGrp="1"/>
          </p:cNvSpPr>
          <p:nvPr>
            <p:ph type="title"/>
          </p:nvPr>
        </p:nvSpPr>
        <p:spPr>
          <a:xfrm>
            <a:off x="1005840" y="-16606"/>
            <a:ext cx="12618720" cy="1188851"/>
          </a:xfrm>
        </p:spPr>
        <p:txBody>
          <a:bodyPr/>
          <a:lstStyle/>
          <a:p>
            <a:r>
              <a:rPr lang="en-US" dirty="0"/>
              <a:t>Terraform Input Variables</a:t>
            </a:r>
          </a:p>
        </p:txBody>
      </p:sp>
      <p:sp>
        <p:nvSpPr>
          <p:cNvPr id="5" name="Oval 4">
            <a:extLst>
              <a:ext uri="{FF2B5EF4-FFF2-40B4-BE49-F238E27FC236}">
                <a16:creationId xmlns:a16="http://schemas.microsoft.com/office/drawing/2014/main" id="{6B796C94-FB48-F243-BDB5-B13EE7FF7561}"/>
              </a:ext>
            </a:extLst>
          </p:cNvPr>
          <p:cNvSpPr/>
          <p:nvPr/>
        </p:nvSpPr>
        <p:spPr>
          <a:xfrm>
            <a:off x="5903407" y="4114800"/>
            <a:ext cx="2783393" cy="21440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Input Variables</a:t>
            </a:r>
          </a:p>
        </p:txBody>
      </p:sp>
      <p:sp>
        <p:nvSpPr>
          <p:cNvPr id="6" name="Rounded Rectangle 5">
            <a:extLst>
              <a:ext uri="{FF2B5EF4-FFF2-40B4-BE49-F238E27FC236}">
                <a16:creationId xmlns:a16="http://schemas.microsoft.com/office/drawing/2014/main" id="{DBB29720-A780-334D-8F91-7261B83098F4}"/>
              </a:ext>
            </a:extLst>
          </p:cNvPr>
          <p:cNvSpPr/>
          <p:nvPr/>
        </p:nvSpPr>
        <p:spPr>
          <a:xfrm>
            <a:off x="50243"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 </a:t>
            </a:r>
            <a:r>
              <a:rPr lang="en-US" dirty="0">
                <a:solidFill>
                  <a:srgbClr val="FFFF00"/>
                </a:solidFill>
              </a:rPr>
              <a:t>Basics</a:t>
            </a:r>
          </a:p>
        </p:txBody>
      </p:sp>
      <p:sp>
        <p:nvSpPr>
          <p:cNvPr id="7" name="Rounded Rectangle 6">
            <a:extLst>
              <a:ext uri="{FF2B5EF4-FFF2-40B4-BE49-F238E27FC236}">
                <a16:creationId xmlns:a16="http://schemas.microsoft.com/office/drawing/2014/main" id="{28CBC665-C043-E041-A5F1-AF7C90FB0596}"/>
              </a:ext>
            </a:extLst>
          </p:cNvPr>
          <p:cNvSpPr/>
          <p:nvPr/>
        </p:nvSpPr>
        <p:spPr>
          <a:xfrm>
            <a:off x="50243"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00" dirty="0"/>
              <a:t>Provide Input Variables </a:t>
            </a:r>
            <a:r>
              <a:rPr lang="en-US" sz="2100" dirty="0">
                <a:solidFill>
                  <a:srgbClr val="FFFF00"/>
                </a:solidFill>
              </a:rPr>
              <a:t>when prompted </a:t>
            </a:r>
            <a:r>
              <a:rPr lang="en-US" sz="2100" dirty="0"/>
              <a:t>during </a:t>
            </a:r>
            <a:r>
              <a:rPr lang="en-US" sz="2100" dirty="0">
                <a:solidFill>
                  <a:srgbClr val="FFFF00"/>
                </a:solidFill>
              </a:rPr>
              <a:t>terraform plan or apply</a:t>
            </a:r>
          </a:p>
        </p:txBody>
      </p:sp>
      <p:sp>
        <p:nvSpPr>
          <p:cNvPr id="8" name="Rounded Rectangle 7">
            <a:extLst>
              <a:ext uri="{FF2B5EF4-FFF2-40B4-BE49-F238E27FC236}">
                <a16:creationId xmlns:a16="http://schemas.microsoft.com/office/drawing/2014/main" id="{598FC00B-60EF-4349-8CC1-25B5D4FCCA6C}"/>
              </a:ext>
            </a:extLst>
          </p:cNvPr>
          <p:cNvSpPr/>
          <p:nvPr/>
        </p:nvSpPr>
        <p:spPr>
          <a:xfrm>
            <a:off x="50243"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CLI argument </a:t>
            </a:r>
            <a:r>
              <a:rPr lang="en-IN" dirty="0">
                <a:solidFill>
                  <a:srgbClr val="FFFF00"/>
                </a:solidFill>
              </a:rPr>
              <a:t>-var</a:t>
            </a:r>
          </a:p>
        </p:txBody>
      </p:sp>
      <p:sp>
        <p:nvSpPr>
          <p:cNvPr id="9" name="Rounded Rectangle 8">
            <a:extLst>
              <a:ext uri="{FF2B5EF4-FFF2-40B4-BE49-F238E27FC236}">
                <a16:creationId xmlns:a16="http://schemas.microsoft.com/office/drawing/2014/main" id="{966D5940-9578-D940-AEE9-58AE656DF468}"/>
              </a:ext>
            </a:extLst>
          </p:cNvPr>
          <p:cNvSpPr/>
          <p:nvPr/>
        </p:nvSpPr>
        <p:spPr>
          <a:xfrm>
            <a:off x="50243"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FF00"/>
                </a:solidFill>
              </a:rPr>
              <a:t>Override</a:t>
            </a:r>
            <a:r>
              <a:rPr lang="en-IN" dirty="0"/>
              <a:t> default variable values using </a:t>
            </a:r>
            <a:r>
              <a:rPr lang="en-IN" dirty="0">
                <a:solidFill>
                  <a:srgbClr val="FFFF00"/>
                </a:solidFill>
              </a:rPr>
              <a:t>Environment Variables (</a:t>
            </a:r>
            <a:r>
              <a:rPr lang="en-IN" dirty="0" err="1">
                <a:solidFill>
                  <a:srgbClr val="FFFF00"/>
                </a:solidFill>
              </a:rPr>
              <a:t>TF_var_aa</a:t>
            </a:r>
            <a:r>
              <a:rPr lang="en-IN" dirty="0">
                <a:solidFill>
                  <a:srgbClr val="FFFF00"/>
                </a:solidFill>
              </a:rPr>
              <a:t>)</a:t>
            </a:r>
          </a:p>
        </p:txBody>
      </p:sp>
      <p:sp>
        <p:nvSpPr>
          <p:cNvPr id="10" name="Rounded Rectangle 9">
            <a:extLst>
              <a:ext uri="{FF2B5EF4-FFF2-40B4-BE49-F238E27FC236}">
                <a16:creationId xmlns:a16="http://schemas.microsoft.com/office/drawing/2014/main" id="{42A14D2D-01E7-0E42-9344-5D28BC1A5ADB}"/>
              </a:ext>
            </a:extLst>
          </p:cNvPr>
          <p:cNvSpPr/>
          <p:nvPr/>
        </p:nvSpPr>
        <p:spPr>
          <a:xfrm>
            <a:off x="50243"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terraform.tfvars</a:t>
            </a:r>
            <a:r>
              <a:rPr lang="en-IN" dirty="0"/>
              <a:t> files</a:t>
            </a:r>
          </a:p>
        </p:txBody>
      </p:sp>
      <p:sp>
        <p:nvSpPr>
          <p:cNvPr id="11" name="Rounded Rectangle 10">
            <a:extLst>
              <a:ext uri="{FF2B5EF4-FFF2-40B4-BE49-F238E27FC236}">
                <a16:creationId xmlns:a16="http://schemas.microsoft.com/office/drawing/2014/main" id="{E09AE2DC-3642-9342-9EBF-D5F69ECA5292}"/>
              </a:ext>
            </a:extLst>
          </p:cNvPr>
          <p:cNvSpPr/>
          <p:nvPr/>
        </p:nvSpPr>
        <p:spPr>
          <a:xfrm>
            <a:off x="9893607" y="2592470"/>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100" dirty="0"/>
              <a:t>Provide Input Variables using </a:t>
            </a:r>
            <a:r>
              <a:rPr lang="en-IN" sz="2100" dirty="0">
                <a:solidFill>
                  <a:srgbClr val="FFFF00"/>
                </a:solidFill>
              </a:rPr>
              <a:t>&lt;any-name&gt;.</a:t>
            </a:r>
            <a:r>
              <a:rPr lang="en-IN" sz="2100" dirty="0" err="1">
                <a:solidFill>
                  <a:srgbClr val="FFFF00"/>
                </a:solidFill>
              </a:rPr>
              <a:t>tfvars</a:t>
            </a:r>
            <a:r>
              <a:rPr lang="en-IN" sz="2100" dirty="0"/>
              <a:t> file with CLI </a:t>
            </a:r>
          </a:p>
          <a:p>
            <a:r>
              <a:rPr lang="en-IN" sz="2100" dirty="0"/>
              <a:t>argument </a:t>
            </a:r>
            <a:r>
              <a:rPr lang="en-IN" sz="2100" dirty="0">
                <a:solidFill>
                  <a:srgbClr val="FFFF00"/>
                </a:solidFill>
              </a:rPr>
              <a:t>-var-file</a:t>
            </a:r>
          </a:p>
        </p:txBody>
      </p:sp>
      <p:sp>
        <p:nvSpPr>
          <p:cNvPr id="12" name="Rounded Rectangle 11">
            <a:extLst>
              <a:ext uri="{FF2B5EF4-FFF2-40B4-BE49-F238E27FC236}">
                <a16:creationId xmlns:a16="http://schemas.microsoft.com/office/drawing/2014/main" id="{598DCBBE-F089-C945-9C8D-7CB440C435F5}"/>
              </a:ext>
            </a:extLst>
          </p:cNvPr>
          <p:cNvSpPr/>
          <p:nvPr/>
        </p:nvSpPr>
        <p:spPr>
          <a:xfrm>
            <a:off x="9893607" y="3599182"/>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Provide Input Variables using </a:t>
            </a:r>
            <a:r>
              <a:rPr lang="en-IN" dirty="0" err="1">
                <a:solidFill>
                  <a:srgbClr val="FFFF00"/>
                </a:solidFill>
              </a:rPr>
              <a:t>auto.tfvars</a:t>
            </a:r>
            <a:r>
              <a:rPr lang="en-IN" dirty="0"/>
              <a:t> files</a:t>
            </a:r>
          </a:p>
        </p:txBody>
      </p:sp>
      <p:sp>
        <p:nvSpPr>
          <p:cNvPr id="13" name="Rounded Rectangle 12">
            <a:extLst>
              <a:ext uri="{FF2B5EF4-FFF2-40B4-BE49-F238E27FC236}">
                <a16:creationId xmlns:a16="http://schemas.microsoft.com/office/drawing/2014/main" id="{1669C25F-6472-0C41-992F-2748E14019F0}"/>
              </a:ext>
            </a:extLst>
          </p:cNvPr>
          <p:cNvSpPr/>
          <p:nvPr/>
        </p:nvSpPr>
        <p:spPr>
          <a:xfrm>
            <a:off x="9893607" y="4686284"/>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complex type </a:t>
            </a:r>
            <a:r>
              <a:rPr lang="en-IN" dirty="0">
                <a:solidFill>
                  <a:srgbClr val="FFFF00"/>
                </a:solidFill>
              </a:rPr>
              <a:t>constructors</a:t>
            </a:r>
            <a:r>
              <a:rPr lang="en-IN" dirty="0"/>
              <a:t> like </a:t>
            </a:r>
            <a:r>
              <a:rPr lang="en-IN" dirty="0">
                <a:solidFill>
                  <a:srgbClr val="FFFF00"/>
                </a:solidFill>
              </a:rPr>
              <a:t>List</a:t>
            </a:r>
            <a:r>
              <a:rPr lang="en-US" dirty="0">
                <a:solidFill>
                  <a:srgbClr val="FFFF00"/>
                </a:solidFill>
              </a:rPr>
              <a:t> &amp; Map </a:t>
            </a:r>
            <a:r>
              <a:rPr lang="en-US" dirty="0">
                <a:solidFill>
                  <a:schemeClr val="bg1"/>
                </a:solidFill>
              </a:rPr>
              <a:t>in Input Variables</a:t>
            </a:r>
            <a:endParaRPr lang="en-IN" dirty="0">
              <a:solidFill>
                <a:schemeClr val="bg1"/>
              </a:solidFill>
            </a:endParaRPr>
          </a:p>
        </p:txBody>
      </p:sp>
      <p:sp>
        <p:nvSpPr>
          <p:cNvPr id="14" name="Rounded Rectangle 13">
            <a:extLst>
              <a:ext uri="{FF2B5EF4-FFF2-40B4-BE49-F238E27FC236}">
                <a16:creationId xmlns:a16="http://schemas.microsoft.com/office/drawing/2014/main" id="{AF2207C1-2742-934C-A346-D4FB2C92F192}"/>
              </a:ext>
            </a:extLst>
          </p:cNvPr>
          <p:cNvSpPr/>
          <p:nvPr/>
        </p:nvSpPr>
        <p:spPr>
          <a:xfrm>
            <a:off x="9893607" y="5743243"/>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Implement </a:t>
            </a:r>
            <a:r>
              <a:rPr lang="en-IN" dirty="0">
                <a:solidFill>
                  <a:srgbClr val="FFFF00"/>
                </a:solidFill>
              </a:rPr>
              <a:t>Custom Validation Rules </a:t>
            </a:r>
            <a:r>
              <a:rPr lang="en-IN" dirty="0"/>
              <a:t>in Variables</a:t>
            </a:r>
          </a:p>
        </p:txBody>
      </p:sp>
      <p:sp>
        <p:nvSpPr>
          <p:cNvPr id="15" name="Rounded Rectangle 14">
            <a:extLst>
              <a:ext uri="{FF2B5EF4-FFF2-40B4-BE49-F238E27FC236}">
                <a16:creationId xmlns:a16="http://schemas.microsoft.com/office/drawing/2014/main" id="{4AC43216-BF31-B249-9538-4B6E4A7B4D2F}"/>
              </a:ext>
            </a:extLst>
          </p:cNvPr>
          <p:cNvSpPr/>
          <p:nvPr/>
        </p:nvSpPr>
        <p:spPr>
          <a:xfrm>
            <a:off x="9893607" y="6770005"/>
            <a:ext cx="4646358" cy="84406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Protect </a:t>
            </a:r>
            <a:r>
              <a:rPr lang="en-IN" dirty="0">
                <a:solidFill>
                  <a:srgbClr val="FFFF00"/>
                </a:solidFill>
              </a:rPr>
              <a:t>Sensitive</a:t>
            </a:r>
            <a:r>
              <a:rPr lang="en-IN" dirty="0"/>
              <a:t> Input Variables</a:t>
            </a:r>
          </a:p>
        </p:txBody>
      </p:sp>
      <p:sp>
        <p:nvSpPr>
          <p:cNvPr id="17" name="Rounded Rectangle 16">
            <a:extLst>
              <a:ext uri="{FF2B5EF4-FFF2-40B4-BE49-F238E27FC236}">
                <a16:creationId xmlns:a16="http://schemas.microsoft.com/office/drawing/2014/main" id="{F90D8524-B378-274D-A677-74E94D3A7B7A}"/>
              </a:ext>
            </a:extLst>
          </p:cNvPr>
          <p:cNvSpPr/>
          <p:nvPr/>
        </p:nvSpPr>
        <p:spPr>
          <a:xfrm>
            <a:off x="291402" y="1172245"/>
            <a:ext cx="13977257" cy="998199"/>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Input variables serve as </a:t>
            </a:r>
            <a:r>
              <a:rPr lang="en-US" dirty="0">
                <a:solidFill>
                  <a:srgbClr val="FFFF00"/>
                </a:solidFill>
              </a:rPr>
              <a:t>parameters</a:t>
            </a:r>
            <a:r>
              <a:rPr lang="en-US" dirty="0"/>
              <a:t> for a Terraform module, allowing aspects of the module to be </a:t>
            </a:r>
            <a:r>
              <a:rPr lang="en-US" dirty="0">
                <a:solidFill>
                  <a:srgbClr val="FFFF00"/>
                </a:solidFill>
              </a:rPr>
              <a:t>customized</a:t>
            </a:r>
            <a:r>
              <a:rPr lang="en-US" dirty="0"/>
              <a:t> without </a:t>
            </a:r>
            <a:r>
              <a:rPr lang="en-US" dirty="0">
                <a:solidFill>
                  <a:srgbClr val="FFFF00"/>
                </a:solidFill>
              </a:rPr>
              <a:t>altering</a:t>
            </a:r>
            <a:r>
              <a:rPr lang="en-US" dirty="0"/>
              <a:t> the module's own source code, and allowing modules to be </a:t>
            </a:r>
            <a:r>
              <a:rPr lang="en-US" dirty="0">
                <a:solidFill>
                  <a:srgbClr val="FFFF00"/>
                </a:solidFill>
              </a:rPr>
              <a:t>shared </a:t>
            </a:r>
            <a:r>
              <a:rPr lang="en-US" dirty="0"/>
              <a:t>between </a:t>
            </a:r>
            <a:r>
              <a:rPr lang="en-US" dirty="0">
                <a:solidFill>
                  <a:srgbClr val="FFFF00"/>
                </a:solidFill>
              </a:rPr>
              <a:t>different configurations</a:t>
            </a:r>
            <a:r>
              <a:rPr lang="en-US" dirty="0"/>
              <a:t>.</a:t>
            </a:r>
          </a:p>
        </p:txBody>
      </p:sp>
      <p:sp>
        <p:nvSpPr>
          <p:cNvPr id="18" name="Oval 17">
            <a:extLst>
              <a:ext uri="{FF2B5EF4-FFF2-40B4-BE49-F238E27FC236}">
                <a16:creationId xmlns:a16="http://schemas.microsoft.com/office/drawing/2014/main" id="{B6789166-6D80-B947-8AEF-B2667D9B9113}"/>
              </a:ext>
            </a:extLst>
          </p:cNvPr>
          <p:cNvSpPr/>
          <p:nvPr/>
        </p:nvSpPr>
        <p:spPr>
          <a:xfrm>
            <a:off x="4736794" y="272394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E5EFF21E-C636-5A43-A331-D80DD98A26DB}"/>
              </a:ext>
            </a:extLst>
          </p:cNvPr>
          <p:cNvSpPr/>
          <p:nvPr/>
        </p:nvSpPr>
        <p:spPr>
          <a:xfrm>
            <a:off x="4740815" y="3734832"/>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E01A84F8-5573-2F42-B07C-C9FFEF121E7D}"/>
              </a:ext>
            </a:extLst>
          </p:cNvPr>
          <p:cNvSpPr/>
          <p:nvPr/>
        </p:nvSpPr>
        <p:spPr>
          <a:xfrm>
            <a:off x="4736794" y="482193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4AF7C133-1F06-C34B-AE64-CE6C8A1D724E}"/>
              </a:ext>
            </a:extLst>
          </p:cNvPr>
          <p:cNvSpPr/>
          <p:nvPr/>
        </p:nvSpPr>
        <p:spPr>
          <a:xfrm>
            <a:off x="4740815" y="5909036"/>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50A75109-6B7B-7741-A786-854EAB77F78A}"/>
              </a:ext>
            </a:extLst>
          </p:cNvPr>
          <p:cNvSpPr/>
          <p:nvPr/>
        </p:nvSpPr>
        <p:spPr>
          <a:xfrm>
            <a:off x="4736794" y="691991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4" name="Oval 23">
            <a:extLst>
              <a:ext uri="{FF2B5EF4-FFF2-40B4-BE49-F238E27FC236}">
                <a16:creationId xmlns:a16="http://schemas.microsoft.com/office/drawing/2014/main" id="{A992ACD3-E1EC-B343-8710-919AD37F043A}"/>
              </a:ext>
            </a:extLst>
          </p:cNvPr>
          <p:cNvSpPr/>
          <p:nvPr/>
        </p:nvSpPr>
        <p:spPr>
          <a:xfrm>
            <a:off x="9206799" y="269288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5" name="Oval 24">
            <a:extLst>
              <a:ext uri="{FF2B5EF4-FFF2-40B4-BE49-F238E27FC236}">
                <a16:creationId xmlns:a16="http://schemas.microsoft.com/office/drawing/2014/main" id="{6FF53E63-C7DD-204D-B6B7-3E4AFD37121B}"/>
              </a:ext>
            </a:extLst>
          </p:cNvPr>
          <p:cNvSpPr/>
          <p:nvPr/>
        </p:nvSpPr>
        <p:spPr>
          <a:xfrm>
            <a:off x="9210820" y="3703767"/>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6" name="Oval 25">
            <a:extLst>
              <a:ext uri="{FF2B5EF4-FFF2-40B4-BE49-F238E27FC236}">
                <a16:creationId xmlns:a16="http://schemas.microsoft.com/office/drawing/2014/main" id="{80D2B4F4-74D3-EE4B-8691-46209440E10C}"/>
              </a:ext>
            </a:extLst>
          </p:cNvPr>
          <p:cNvSpPr/>
          <p:nvPr/>
        </p:nvSpPr>
        <p:spPr>
          <a:xfrm>
            <a:off x="9206799" y="4790869"/>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27" name="Oval 26">
            <a:extLst>
              <a:ext uri="{FF2B5EF4-FFF2-40B4-BE49-F238E27FC236}">
                <a16:creationId xmlns:a16="http://schemas.microsoft.com/office/drawing/2014/main" id="{74955755-3E43-774F-A421-DA759982EC23}"/>
              </a:ext>
            </a:extLst>
          </p:cNvPr>
          <p:cNvSpPr/>
          <p:nvPr/>
        </p:nvSpPr>
        <p:spPr>
          <a:xfrm>
            <a:off x="9210820" y="5877971"/>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28" name="Oval 27">
            <a:extLst>
              <a:ext uri="{FF2B5EF4-FFF2-40B4-BE49-F238E27FC236}">
                <a16:creationId xmlns:a16="http://schemas.microsoft.com/office/drawing/2014/main" id="{A63A84E6-2DFA-1845-B2C1-4D866412811F}"/>
              </a:ext>
            </a:extLst>
          </p:cNvPr>
          <p:cNvSpPr/>
          <p:nvPr/>
        </p:nvSpPr>
        <p:spPr>
          <a:xfrm>
            <a:off x="9206799" y="6888854"/>
            <a:ext cx="633047" cy="5727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10</a:t>
            </a:r>
          </a:p>
        </p:txBody>
      </p:sp>
      <p:sp>
        <p:nvSpPr>
          <p:cNvPr id="29" name="Subtitle 2">
            <a:extLst>
              <a:ext uri="{FF2B5EF4-FFF2-40B4-BE49-F238E27FC236}">
                <a16:creationId xmlns:a16="http://schemas.microsoft.com/office/drawing/2014/main" id="{F34F0EDE-212E-E041-AFAC-089DD0D97BA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735948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Modules are </a:t>
            </a:r>
            <a:r>
              <a:rPr lang="en-IN" sz="3000" dirty="0">
                <a:solidFill>
                  <a:srgbClr val="FFFF00"/>
                </a:solidFill>
              </a:rPr>
              <a:t>containers for multiple resources </a:t>
            </a:r>
            <a:r>
              <a:rPr lang="en-IN" sz="3000" dirty="0"/>
              <a:t>that are used together. A module consists of a collection of </a:t>
            </a:r>
            <a:r>
              <a:rPr lang="en-IN" sz="3000" dirty="0">
                <a:solidFill>
                  <a:srgbClr val="FFFF00"/>
                </a:solidFill>
              </a:rPr>
              <a:t>.</a:t>
            </a:r>
            <a:r>
              <a:rPr lang="en-IN" sz="3000" dirty="0" err="1">
                <a:solidFill>
                  <a:srgbClr val="FFFF00"/>
                </a:solidFill>
              </a:rPr>
              <a:t>tf</a:t>
            </a:r>
            <a:r>
              <a:rPr lang="en-IN" sz="3000" dirty="0">
                <a:solidFill>
                  <a:srgbClr val="FFFF00"/>
                </a:solidFill>
              </a:rPr>
              <a:t> </a:t>
            </a:r>
            <a:r>
              <a:rPr lang="en-IN" sz="3000" dirty="0"/>
              <a:t>files kept together in a directory.</a:t>
            </a:r>
            <a:endParaRPr lang="en-US" sz="3000" dirty="0"/>
          </a:p>
        </p:txBody>
      </p:sp>
      <p:sp>
        <p:nvSpPr>
          <p:cNvPr id="6" name="Rounded Rectangle 5">
            <a:extLst>
              <a:ext uri="{FF2B5EF4-FFF2-40B4-BE49-F238E27FC236}">
                <a16:creationId xmlns:a16="http://schemas.microsoft.com/office/drawing/2014/main" id="{EBCF8D5B-D45C-A145-9D1A-C0121136E427}"/>
              </a:ext>
            </a:extLst>
          </p:cNvPr>
          <p:cNvSpPr/>
          <p:nvPr/>
        </p:nvSpPr>
        <p:spPr>
          <a:xfrm>
            <a:off x="271305" y="1875882"/>
            <a:ext cx="6842928"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 are the main way to </a:t>
            </a:r>
            <a:r>
              <a:rPr lang="en-US" sz="2400" dirty="0">
                <a:solidFill>
                  <a:srgbClr val="FFFF00"/>
                </a:solidFill>
              </a:rPr>
              <a:t>package and reuse </a:t>
            </a:r>
            <a:r>
              <a:rPr lang="en-US" sz="2400" dirty="0"/>
              <a:t>resource configurations with Terraform.</a:t>
            </a:r>
          </a:p>
        </p:txBody>
      </p:sp>
      <p:sp>
        <p:nvSpPr>
          <p:cNvPr id="8" name="Rounded Rectangle 7">
            <a:extLst>
              <a:ext uri="{FF2B5EF4-FFF2-40B4-BE49-F238E27FC236}">
                <a16:creationId xmlns:a16="http://schemas.microsoft.com/office/drawing/2014/main" id="{24195A6E-F9AA-FA45-91F0-F7E1B5A1653D}"/>
              </a:ext>
            </a:extLst>
          </p:cNvPr>
          <p:cNvSpPr/>
          <p:nvPr/>
        </p:nvSpPr>
        <p:spPr>
          <a:xfrm>
            <a:off x="271305" y="3295472"/>
            <a:ext cx="6842928" cy="1545666"/>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Every Terraform configuration has at least one module, known as its </a:t>
            </a:r>
            <a:r>
              <a:rPr lang="en-US" sz="2400" dirty="0">
                <a:solidFill>
                  <a:srgbClr val="FFFF00"/>
                </a:solidFill>
              </a:rPr>
              <a:t>root module</a:t>
            </a:r>
            <a:r>
              <a:rPr lang="en-US" sz="2400" dirty="0"/>
              <a:t>, which consists of the resources defined in the </a:t>
            </a:r>
            <a:r>
              <a:rPr lang="en-US" sz="2400" dirty="0">
                <a:solidFill>
                  <a:srgbClr val="FFFF00"/>
                </a:solidFill>
              </a:rPr>
              <a:t>.</a:t>
            </a:r>
            <a:r>
              <a:rPr lang="en-US" sz="2400" dirty="0" err="1">
                <a:solidFill>
                  <a:srgbClr val="FFFF00"/>
                </a:solidFill>
              </a:rPr>
              <a:t>tf</a:t>
            </a:r>
            <a:r>
              <a:rPr lang="en-US" sz="2400" dirty="0">
                <a:solidFill>
                  <a:srgbClr val="FFFF00"/>
                </a:solidFill>
              </a:rPr>
              <a:t> files </a:t>
            </a:r>
            <a:r>
              <a:rPr lang="en-US" sz="2400" dirty="0"/>
              <a:t>in the </a:t>
            </a:r>
            <a:r>
              <a:rPr lang="en-US" sz="2400" dirty="0">
                <a:solidFill>
                  <a:srgbClr val="FFFF00"/>
                </a:solidFill>
              </a:rPr>
              <a:t>main working directory</a:t>
            </a:r>
          </a:p>
        </p:txBody>
      </p:sp>
      <p:sp>
        <p:nvSpPr>
          <p:cNvPr id="9" name="Rounded Rectangle 8">
            <a:extLst>
              <a:ext uri="{FF2B5EF4-FFF2-40B4-BE49-F238E27FC236}">
                <a16:creationId xmlns:a16="http://schemas.microsoft.com/office/drawing/2014/main" id="{B2741DDE-5E07-C14B-95F8-082EDA119E08}"/>
              </a:ext>
            </a:extLst>
          </p:cNvPr>
          <p:cNvSpPr/>
          <p:nvPr/>
        </p:nvSpPr>
        <p:spPr>
          <a:xfrm>
            <a:off x="271305" y="5237951"/>
            <a:ext cx="6842928" cy="124811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 Terraform module (usually the </a:t>
            </a:r>
            <a:r>
              <a:rPr lang="en-US" sz="2400" dirty="0">
                <a:solidFill>
                  <a:srgbClr val="FFFF00"/>
                </a:solidFill>
              </a:rPr>
              <a:t>root module </a:t>
            </a:r>
            <a:r>
              <a:rPr lang="en-US" sz="2400" dirty="0"/>
              <a:t>of a configuration) can call </a:t>
            </a:r>
            <a:r>
              <a:rPr lang="en-US" sz="2400" dirty="0">
                <a:solidFill>
                  <a:srgbClr val="FFFF00"/>
                </a:solidFill>
              </a:rPr>
              <a:t>other modules </a:t>
            </a:r>
            <a:r>
              <a:rPr lang="en-US" sz="2400" dirty="0"/>
              <a:t>to include </a:t>
            </a:r>
            <a:r>
              <a:rPr lang="en-US" sz="2400" dirty="0">
                <a:solidFill>
                  <a:srgbClr val="FFFF00"/>
                </a:solidFill>
              </a:rPr>
              <a:t>their resources </a:t>
            </a:r>
            <a:r>
              <a:rPr lang="en-US" sz="2400" dirty="0"/>
              <a:t>into the configuration.</a:t>
            </a:r>
          </a:p>
        </p:txBody>
      </p:sp>
      <p:sp>
        <p:nvSpPr>
          <p:cNvPr id="10" name="Rounded Rectangle 9">
            <a:extLst>
              <a:ext uri="{FF2B5EF4-FFF2-40B4-BE49-F238E27FC236}">
                <a16:creationId xmlns:a16="http://schemas.microsoft.com/office/drawing/2014/main" id="{D64841CE-3949-B244-B9CB-AD0911F5CA6C}"/>
              </a:ext>
            </a:extLst>
          </p:cNvPr>
          <p:cNvSpPr/>
          <p:nvPr/>
        </p:nvSpPr>
        <p:spPr>
          <a:xfrm>
            <a:off x="7606602" y="3295471"/>
            <a:ext cx="6752492" cy="1545665"/>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Child modules </a:t>
            </a:r>
            <a:r>
              <a:rPr lang="en-IN" dirty="0">
                <a:solidFill>
                  <a:srgbClr val="FFFF00"/>
                </a:solidFill>
              </a:rPr>
              <a:t>can be called multiple times </a:t>
            </a:r>
            <a:r>
              <a:rPr lang="en-IN" dirty="0"/>
              <a:t>within the same configuration, and </a:t>
            </a:r>
            <a:r>
              <a:rPr lang="en-IN" dirty="0">
                <a:solidFill>
                  <a:srgbClr val="FFFF00"/>
                </a:solidFill>
              </a:rPr>
              <a:t>multiple configurations </a:t>
            </a:r>
            <a:r>
              <a:rPr lang="en-IN" dirty="0"/>
              <a:t>can use the same child module.</a:t>
            </a:r>
            <a:endParaRPr lang="en-IN" sz="2400" dirty="0">
              <a:solidFill>
                <a:srgbClr val="FFFF00"/>
              </a:solidFill>
            </a:endParaRPr>
          </a:p>
        </p:txBody>
      </p:sp>
      <p:sp>
        <p:nvSpPr>
          <p:cNvPr id="11" name="Rounded Rectangle 10">
            <a:extLst>
              <a:ext uri="{FF2B5EF4-FFF2-40B4-BE49-F238E27FC236}">
                <a16:creationId xmlns:a16="http://schemas.microsoft.com/office/drawing/2014/main" id="{D11189C9-2CD1-2D4A-A7F5-C54B545FEAE2}"/>
              </a:ext>
            </a:extLst>
          </p:cNvPr>
          <p:cNvSpPr/>
          <p:nvPr/>
        </p:nvSpPr>
        <p:spPr>
          <a:xfrm>
            <a:off x="7606602" y="5237950"/>
            <a:ext cx="6752492" cy="124811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In addition to modules from </a:t>
            </a:r>
            <a:r>
              <a:rPr lang="en-IN" dirty="0">
                <a:solidFill>
                  <a:srgbClr val="FFFF00"/>
                </a:solidFill>
              </a:rPr>
              <a:t>the local filesystem</a:t>
            </a:r>
            <a:r>
              <a:rPr lang="en-IN" dirty="0"/>
              <a:t>, Terraform can load modules from a </a:t>
            </a:r>
            <a:r>
              <a:rPr lang="en-IN" dirty="0">
                <a:solidFill>
                  <a:srgbClr val="FFFF00"/>
                </a:solidFill>
              </a:rPr>
              <a:t>public or private registry.</a:t>
            </a:r>
            <a:endParaRPr lang="en-IN" sz="2400" dirty="0">
              <a:solidFill>
                <a:srgbClr val="FFFF00"/>
              </a:solidFill>
            </a:endParaRPr>
          </a:p>
        </p:txBody>
      </p:sp>
      <p:sp>
        <p:nvSpPr>
          <p:cNvPr id="12" name="Rounded Rectangle 11">
            <a:extLst>
              <a:ext uri="{FF2B5EF4-FFF2-40B4-BE49-F238E27FC236}">
                <a16:creationId xmlns:a16="http://schemas.microsoft.com/office/drawing/2014/main" id="{B5EE1C19-1715-8543-AA85-95692275A321}"/>
              </a:ext>
            </a:extLst>
          </p:cNvPr>
          <p:cNvSpPr/>
          <p:nvPr/>
        </p:nvSpPr>
        <p:spPr>
          <a:xfrm>
            <a:off x="7606602" y="6769338"/>
            <a:ext cx="6752492" cy="82218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makes it possible to </a:t>
            </a:r>
            <a:r>
              <a:rPr lang="en-IN" dirty="0">
                <a:solidFill>
                  <a:srgbClr val="FFFF00"/>
                </a:solidFill>
              </a:rPr>
              <a:t>publish modules for others to use</a:t>
            </a:r>
            <a:r>
              <a:rPr lang="en-IN" dirty="0"/>
              <a:t>, and to use modules that others have published.</a:t>
            </a:r>
            <a:endParaRPr lang="en-IN" sz="2400" dirty="0">
              <a:solidFill>
                <a:srgbClr val="FFFF00"/>
              </a:solidFill>
            </a:endParaRPr>
          </a:p>
        </p:txBody>
      </p:sp>
      <p:sp>
        <p:nvSpPr>
          <p:cNvPr id="13" name="Rounded Rectangle 12">
            <a:extLst>
              <a:ext uri="{FF2B5EF4-FFF2-40B4-BE49-F238E27FC236}">
                <a16:creationId xmlns:a16="http://schemas.microsoft.com/office/drawing/2014/main" id="{4376E95F-6835-0C4C-B5A5-8851A0CC3B23}"/>
              </a:ext>
            </a:extLst>
          </p:cNvPr>
          <p:cNvSpPr/>
          <p:nvPr/>
        </p:nvSpPr>
        <p:spPr>
          <a:xfrm>
            <a:off x="7516166" y="1890999"/>
            <a:ext cx="6842928" cy="918190"/>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dirty="0"/>
              <a:t>A module that has been </a:t>
            </a:r>
            <a:r>
              <a:rPr lang="en-IN" sz="2400" dirty="0">
                <a:solidFill>
                  <a:srgbClr val="FFFF00"/>
                </a:solidFill>
              </a:rPr>
              <a:t>called by another module </a:t>
            </a:r>
            <a:r>
              <a:rPr lang="en-IN" sz="2400" dirty="0"/>
              <a:t>is often referred to as a </a:t>
            </a:r>
            <a:r>
              <a:rPr lang="en-IN" sz="2400" dirty="0">
                <a:solidFill>
                  <a:srgbClr val="FFFF00"/>
                </a:solidFill>
              </a:rPr>
              <a:t>child module.</a:t>
            </a:r>
          </a:p>
        </p:txBody>
      </p:sp>
      <p:sp>
        <p:nvSpPr>
          <p:cNvPr id="14" name="Subtitle 2">
            <a:extLst>
              <a:ext uri="{FF2B5EF4-FFF2-40B4-BE49-F238E27FC236}">
                <a16:creationId xmlns:a16="http://schemas.microsoft.com/office/drawing/2014/main" id="{191A4E0D-D1F4-B143-BD6B-579FC2BD15ED}"/>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93380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16A724-3A2C-FD45-802D-485935EBD918}"/>
              </a:ext>
            </a:extLst>
          </p:cNvPr>
          <p:cNvSpPr>
            <a:spLocks noGrp="1"/>
          </p:cNvSpPr>
          <p:nvPr>
            <p:ph type="title"/>
          </p:nvPr>
        </p:nvSpPr>
        <p:spPr>
          <a:xfrm>
            <a:off x="1005840" y="-189417"/>
            <a:ext cx="12618720" cy="1188851"/>
          </a:xfrm>
        </p:spPr>
        <p:txBody>
          <a:bodyPr/>
          <a:lstStyle/>
          <a:p>
            <a:r>
              <a:rPr lang="en-US" dirty="0"/>
              <a:t>Terraform Modules</a:t>
            </a:r>
          </a:p>
        </p:txBody>
      </p:sp>
      <p:sp>
        <p:nvSpPr>
          <p:cNvPr id="5" name="Rounded Rectangle 4">
            <a:extLst>
              <a:ext uri="{FF2B5EF4-FFF2-40B4-BE49-F238E27FC236}">
                <a16:creationId xmlns:a16="http://schemas.microsoft.com/office/drawing/2014/main" id="{3301CD8D-ACE3-D140-99C1-D81F0E6346BA}"/>
              </a:ext>
            </a:extLst>
          </p:cNvPr>
          <p:cNvSpPr/>
          <p:nvPr/>
        </p:nvSpPr>
        <p:spPr>
          <a:xfrm>
            <a:off x="271305" y="1326147"/>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dirty="0"/>
              <a:t>Terraform Registry – Publicly Available Modules</a:t>
            </a:r>
            <a:endParaRPr lang="en-US" sz="4000" dirty="0"/>
          </a:p>
        </p:txBody>
      </p:sp>
      <p:sp>
        <p:nvSpPr>
          <p:cNvPr id="14" name="Rounded Rectangle 13">
            <a:extLst>
              <a:ext uri="{FF2B5EF4-FFF2-40B4-BE49-F238E27FC236}">
                <a16:creationId xmlns:a16="http://schemas.microsoft.com/office/drawing/2014/main" id="{9DE13B80-F324-2F43-8CE3-35D72D654B98}"/>
              </a:ext>
            </a:extLst>
          </p:cNvPr>
          <p:cNvSpPr/>
          <p:nvPr/>
        </p:nvSpPr>
        <p:spPr>
          <a:xfrm>
            <a:off x="271305" y="2633545"/>
            <a:ext cx="5124660" cy="1678094"/>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Terraform Registry </a:t>
            </a:r>
            <a:r>
              <a:rPr lang="en-IN" dirty="0"/>
              <a:t>hosts a broad collection of </a:t>
            </a:r>
            <a:r>
              <a:rPr lang="en-IN" dirty="0">
                <a:solidFill>
                  <a:srgbClr val="FFFF00"/>
                </a:solidFill>
              </a:rPr>
              <a:t>publicly available </a:t>
            </a:r>
            <a:r>
              <a:rPr lang="en-IN" dirty="0"/>
              <a:t>Terraform modules for configuring many kinds of common infrastructure.</a:t>
            </a:r>
            <a:endParaRPr lang="en-IN" sz="2400" dirty="0">
              <a:solidFill>
                <a:srgbClr val="FFFF00"/>
              </a:solidFill>
            </a:endParaRPr>
          </a:p>
        </p:txBody>
      </p:sp>
      <p:sp>
        <p:nvSpPr>
          <p:cNvPr id="15" name="Rounded Rectangle 14">
            <a:extLst>
              <a:ext uri="{FF2B5EF4-FFF2-40B4-BE49-F238E27FC236}">
                <a16:creationId xmlns:a16="http://schemas.microsoft.com/office/drawing/2014/main" id="{266A8466-70B9-8348-B8F1-A94C16E9C2F8}"/>
              </a:ext>
            </a:extLst>
          </p:cNvPr>
          <p:cNvSpPr/>
          <p:nvPr/>
        </p:nvSpPr>
        <p:spPr>
          <a:xfrm>
            <a:off x="8902839" y="2633544"/>
            <a:ext cx="5456257"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These modules </a:t>
            </a:r>
            <a:r>
              <a:rPr lang="en-IN" dirty="0">
                <a:solidFill>
                  <a:srgbClr val="FFFF00"/>
                </a:solidFill>
              </a:rPr>
              <a:t>are free to use</a:t>
            </a:r>
            <a:r>
              <a:rPr lang="en-IN" dirty="0"/>
              <a:t>, and Terraform can </a:t>
            </a:r>
            <a:r>
              <a:rPr lang="en-IN" dirty="0">
                <a:solidFill>
                  <a:srgbClr val="FFFF00"/>
                </a:solidFill>
              </a:rPr>
              <a:t>download them automatically </a:t>
            </a:r>
            <a:r>
              <a:rPr lang="en-IN" dirty="0"/>
              <a:t>if you specify the appropriate source and version in a module call block.</a:t>
            </a:r>
            <a:endParaRPr lang="en-IN" sz="2400" dirty="0">
              <a:solidFill>
                <a:srgbClr val="FFFF00"/>
              </a:solidFill>
            </a:endParaRPr>
          </a:p>
        </p:txBody>
      </p:sp>
      <p:sp>
        <p:nvSpPr>
          <p:cNvPr id="16" name="Rounded Rectangle 15">
            <a:extLst>
              <a:ext uri="{FF2B5EF4-FFF2-40B4-BE49-F238E27FC236}">
                <a16:creationId xmlns:a16="http://schemas.microsoft.com/office/drawing/2014/main" id="{484B19CD-1288-8445-B618-83D2C0D302E1}"/>
              </a:ext>
            </a:extLst>
          </p:cNvPr>
          <p:cNvSpPr/>
          <p:nvPr/>
        </p:nvSpPr>
        <p:spPr>
          <a:xfrm>
            <a:off x="271302" y="4555715"/>
            <a:ext cx="14087789" cy="804012"/>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dirty="0"/>
              <a:t>Private Module Registry in Terraform Cloud &amp; Enterprise</a:t>
            </a:r>
            <a:endParaRPr lang="en-US" sz="3000" dirty="0"/>
          </a:p>
        </p:txBody>
      </p:sp>
      <p:sp>
        <p:nvSpPr>
          <p:cNvPr id="17" name="Rounded Rectangle 16">
            <a:extLst>
              <a:ext uri="{FF2B5EF4-FFF2-40B4-BE49-F238E27FC236}">
                <a16:creationId xmlns:a16="http://schemas.microsoft.com/office/drawing/2014/main" id="{5C59C229-FAE5-D349-B723-23317AA95C24}"/>
              </a:ext>
            </a:extLst>
          </p:cNvPr>
          <p:cNvSpPr/>
          <p:nvPr/>
        </p:nvSpPr>
        <p:spPr>
          <a:xfrm>
            <a:off x="271302" y="5603802"/>
            <a:ext cx="5124663"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Members of your organization might </a:t>
            </a:r>
            <a:r>
              <a:rPr lang="en-IN" dirty="0">
                <a:solidFill>
                  <a:srgbClr val="FFFF00"/>
                </a:solidFill>
              </a:rPr>
              <a:t>produce modules </a:t>
            </a:r>
            <a:r>
              <a:rPr lang="en-IN" dirty="0"/>
              <a:t>specifically crafted for your own infrastructure needs.</a:t>
            </a:r>
            <a:endParaRPr lang="en-IN" sz="2400" dirty="0">
              <a:solidFill>
                <a:srgbClr val="FFFF00"/>
              </a:solidFill>
            </a:endParaRPr>
          </a:p>
        </p:txBody>
      </p:sp>
      <p:sp>
        <p:nvSpPr>
          <p:cNvPr id="18" name="Rounded Rectangle 17">
            <a:extLst>
              <a:ext uri="{FF2B5EF4-FFF2-40B4-BE49-F238E27FC236}">
                <a16:creationId xmlns:a16="http://schemas.microsoft.com/office/drawing/2014/main" id="{2AF8ACE8-376B-0643-8C46-ACBFEE10F10A}"/>
              </a:ext>
            </a:extLst>
          </p:cNvPr>
          <p:cNvSpPr/>
          <p:nvPr/>
        </p:nvSpPr>
        <p:spPr>
          <a:xfrm>
            <a:off x="8902836" y="5592871"/>
            <a:ext cx="5456257" cy="1678093"/>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solidFill>
                  <a:srgbClr val="FFFF00"/>
                </a:solidFill>
              </a:rPr>
              <a:t>Terraform Cloud </a:t>
            </a:r>
            <a:r>
              <a:rPr lang="en-IN" dirty="0"/>
              <a:t>and </a:t>
            </a:r>
            <a:r>
              <a:rPr lang="en-IN" dirty="0">
                <a:solidFill>
                  <a:srgbClr val="FFFF00"/>
                </a:solidFill>
              </a:rPr>
              <a:t>Terraform Enterprise </a:t>
            </a:r>
            <a:r>
              <a:rPr lang="en-IN" dirty="0"/>
              <a:t>both include a private module registry for sharing modules </a:t>
            </a:r>
            <a:r>
              <a:rPr lang="en-IN" dirty="0">
                <a:solidFill>
                  <a:srgbClr val="FFFF00"/>
                </a:solidFill>
              </a:rPr>
              <a:t>internally</a:t>
            </a:r>
            <a:r>
              <a:rPr lang="en-IN" dirty="0"/>
              <a:t> within your organization.</a:t>
            </a:r>
            <a:endParaRPr lang="en-IN" sz="2400" dirty="0">
              <a:solidFill>
                <a:srgbClr val="FFFF00"/>
              </a:solidFill>
            </a:endParaRPr>
          </a:p>
        </p:txBody>
      </p:sp>
      <p:sp>
        <p:nvSpPr>
          <p:cNvPr id="19" name="Oval 18">
            <a:extLst>
              <a:ext uri="{FF2B5EF4-FFF2-40B4-BE49-F238E27FC236}">
                <a16:creationId xmlns:a16="http://schemas.microsoft.com/office/drawing/2014/main" id="{B7AFAFC0-B475-0945-8C1F-816BCD13CFD2}"/>
              </a:ext>
            </a:extLst>
          </p:cNvPr>
          <p:cNvSpPr/>
          <p:nvPr/>
        </p:nvSpPr>
        <p:spPr>
          <a:xfrm>
            <a:off x="5993841" y="2762543"/>
            <a:ext cx="2311121" cy="13283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a:p>
            <a:pPr algn="ctr"/>
            <a:r>
              <a:rPr lang="en-US" sz="3500" dirty="0"/>
              <a:t>1</a:t>
            </a:r>
          </a:p>
        </p:txBody>
      </p:sp>
      <p:sp>
        <p:nvSpPr>
          <p:cNvPr id="20" name="Oval 19">
            <a:extLst>
              <a:ext uri="{FF2B5EF4-FFF2-40B4-BE49-F238E27FC236}">
                <a16:creationId xmlns:a16="http://schemas.microsoft.com/office/drawing/2014/main" id="{16FD609D-1B57-B94B-B1D0-8ED1E78C6A39}"/>
              </a:ext>
            </a:extLst>
          </p:cNvPr>
          <p:cNvSpPr/>
          <p:nvPr/>
        </p:nvSpPr>
        <p:spPr>
          <a:xfrm>
            <a:off x="5993840" y="5767742"/>
            <a:ext cx="2311121" cy="132834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Demo</a:t>
            </a:r>
          </a:p>
          <a:p>
            <a:pPr algn="ctr"/>
            <a:r>
              <a:rPr lang="en-US" sz="3500" dirty="0"/>
              <a:t>2,3</a:t>
            </a:r>
          </a:p>
        </p:txBody>
      </p:sp>
      <p:sp>
        <p:nvSpPr>
          <p:cNvPr id="12" name="Subtitle 2">
            <a:extLst>
              <a:ext uri="{FF2B5EF4-FFF2-40B4-BE49-F238E27FC236}">
                <a16:creationId xmlns:a16="http://schemas.microsoft.com/office/drawing/2014/main" id="{EED285A2-D4E5-C447-9963-41EDF00F47F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5955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down)">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7" grpId="0" animBg="1"/>
      <p:bldP spid="18" grpId="0" animBg="1"/>
      <p:bldP spid="19" grpId="0" animBg="1"/>
      <p:bldP spid="20" grpId="0" animBg="1"/>
    </p:bld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F9C4D9-01B8-5142-9195-A98070A7FA95}"/>
              </a:ext>
            </a:extLst>
          </p:cNvPr>
          <p:cNvSpPr>
            <a:spLocks noGrp="1"/>
          </p:cNvSpPr>
          <p:nvPr>
            <p:ph type="title"/>
          </p:nvPr>
        </p:nvSpPr>
        <p:spPr>
          <a:xfrm>
            <a:off x="1005840" y="50243"/>
            <a:ext cx="12618720" cy="834013"/>
          </a:xfrm>
        </p:spPr>
        <p:txBody>
          <a:bodyPr>
            <a:normAutofit fontScale="90000"/>
          </a:bodyPr>
          <a:lstStyle/>
          <a:p>
            <a:r>
              <a:rPr lang="en-US" dirty="0"/>
              <a:t>Modules - Demo-1</a:t>
            </a:r>
          </a:p>
        </p:txBody>
      </p:sp>
      <p:pic>
        <p:nvPicPr>
          <p:cNvPr id="5" name="Picture 4">
            <a:extLst>
              <a:ext uri="{FF2B5EF4-FFF2-40B4-BE49-F238E27FC236}">
                <a16:creationId xmlns:a16="http://schemas.microsoft.com/office/drawing/2014/main" id="{0FF31B34-FDD7-8846-9D7A-360738F13AEE}"/>
              </a:ext>
            </a:extLst>
          </p:cNvPr>
          <p:cNvPicPr>
            <a:picLocks noChangeAspect="1"/>
          </p:cNvPicPr>
          <p:nvPr/>
        </p:nvPicPr>
        <p:blipFill>
          <a:blip r:embed="rId2"/>
          <a:stretch>
            <a:fillRect/>
          </a:stretch>
        </p:blipFill>
        <p:spPr>
          <a:xfrm>
            <a:off x="3608990" y="991858"/>
            <a:ext cx="7715502" cy="6397850"/>
          </a:xfrm>
          <a:prstGeom prst="rect">
            <a:avLst/>
          </a:prstGeom>
        </p:spPr>
      </p:pic>
      <p:sp>
        <p:nvSpPr>
          <p:cNvPr id="6" name="Subtitle 2">
            <a:extLst>
              <a:ext uri="{FF2B5EF4-FFF2-40B4-BE49-F238E27FC236}">
                <a16:creationId xmlns:a16="http://schemas.microsoft.com/office/drawing/2014/main" id="{0D592103-70FC-D94B-BD25-CEC6008E690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3283503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F9C4D9-01B8-5142-9195-A98070A7FA95}"/>
              </a:ext>
            </a:extLst>
          </p:cNvPr>
          <p:cNvSpPr>
            <a:spLocks noGrp="1"/>
          </p:cNvSpPr>
          <p:nvPr>
            <p:ph type="title"/>
          </p:nvPr>
        </p:nvSpPr>
        <p:spPr>
          <a:xfrm>
            <a:off x="1005840" y="50243"/>
            <a:ext cx="12618720" cy="834013"/>
          </a:xfrm>
        </p:spPr>
        <p:txBody>
          <a:bodyPr>
            <a:normAutofit fontScale="90000"/>
          </a:bodyPr>
          <a:lstStyle/>
          <a:p>
            <a:r>
              <a:rPr lang="en-US" dirty="0"/>
              <a:t>Modules - Demo-2</a:t>
            </a:r>
          </a:p>
        </p:txBody>
      </p:sp>
      <p:pic>
        <p:nvPicPr>
          <p:cNvPr id="3" name="Picture 2">
            <a:extLst>
              <a:ext uri="{FF2B5EF4-FFF2-40B4-BE49-F238E27FC236}">
                <a16:creationId xmlns:a16="http://schemas.microsoft.com/office/drawing/2014/main" id="{A8D27362-2B4D-8A4F-AC51-8B476DED90FA}"/>
              </a:ext>
            </a:extLst>
          </p:cNvPr>
          <p:cNvPicPr>
            <a:picLocks noChangeAspect="1"/>
          </p:cNvPicPr>
          <p:nvPr/>
        </p:nvPicPr>
        <p:blipFill>
          <a:blip r:embed="rId2"/>
          <a:stretch>
            <a:fillRect/>
          </a:stretch>
        </p:blipFill>
        <p:spPr>
          <a:xfrm>
            <a:off x="1005840" y="2080008"/>
            <a:ext cx="7230128" cy="4632290"/>
          </a:xfrm>
          <a:prstGeom prst="rect">
            <a:avLst/>
          </a:prstGeom>
        </p:spPr>
      </p:pic>
      <p:sp>
        <p:nvSpPr>
          <p:cNvPr id="6" name="Rounded Rectangle 5">
            <a:extLst>
              <a:ext uri="{FF2B5EF4-FFF2-40B4-BE49-F238E27FC236}">
                <a16:creationId xmlns:a16="http://schemas.microsoft.com/office/drawing/2014/main" id="{EBA5BCEC-F7E6-D440-8875-7591DBE46A72}"/>
              </a:ext>
            </a:extLst>
          </p:cNvPr>
          <p:cNvSpPr/>
          <p:nvPr/>
        </p:nvSpPr>
        <p:spPr>
          <a:xfrm>
            <a:off x="1076849" y="4978959"/>
            <a:ext cx="2691283" cy="1632856"/>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D76EFF05-3BD1-D24F-B4C4-81C0E0585BB0}"/>
              </a:ext>
            </a:extLst>
          </p:cNvPr>
          <p:cNvSpPr/>
          <p:nvPr/>
        </p:nvSpPr>
        <p:spPr>
          <a:xfrm>
            <a:off x="1177332" y="2434214"/>
            <a:ext cx="5112936" cy="2449285"/>
          </a:xfrm>
          <a:prstGeom prst="roundRect">
            <a:avLst/>
          </a:prstGeom>
          <a:noFill/>
          <a:ln w="476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A5C12B5-CEE2-2649-B7FC-0E8DEA5CE599}"/>
              </a:ext>
            </a:extLst>
          </p:cNvPr>
          <p:cNvSpPr/>
          <p:nvPr/>
        </p:nvSpPr>
        <p:spPr>
          <a:xfrm>
            <a:off x="8941358" y="2275952"/>
            <a:ext cx="5004079" cy="135652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Child Module</a:t>
            </a:r>
          </a:p>
        </p:txBody>
      </p:sp>
      <p:sp>
        <p:nvSpPr>
          <p:cNvPr id="9" name="Oval 8">
            <a:extLst>
              <a:ext uri="{FF2B5EF4-FFF2-40B4-BE49-F238E27FC236}">
                <a16:creationId xmlns:a16="http://schemas.microsoft.com/office/drawing/2014/main" id="{670833A3-CC35-FC46-9862-F3316A2CF8B7}"/>
              </a:ext>
            </a:extLst>
          </p:cNvPr>
          <p:cNvSpPr/>
          <p:nvPr/>
        </p:nvSpPr>
        <p:spPr>
          <a:xfrm>
            <a:off x="8941358" y="4883499"/>
            <a:ext cx="5004079" cy="135652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Root Module</a:t>
            </a:r>
          </a:p>
        </p:txBody>
      </p:sp>
      <p:cxnSp>
        <p:nvCxnSpPr>
          <p:cNvPr id="11" name="Straight Arrow Connector 10">
            <a:extLst>
              <a:ext uri="{FF2B5EF4-FFF2-40B4-BE49-F238E27FC236}">
                <a16:creationId xmlns:a16="http://schemas.microsoft.com/office/drawing/2014/main" id="{C30EF24E-1997-184F-8B5C-D4C1E16A1F46}"/>
              </a:ext>
            </a:extLst>
          </p:cNvPr>
          <p:cNvCxnSpPr>
            <a:stCxn id="8" idx="2"/>
          </p:cNvCxnSpPr>
          <p:nvPr/>
        </p:nvCxnSpPr>
        <p:spPr>
          <a:xfrm flipH="1">
            <a:off x="6290268" y="2954216"/>
            <a:ext cx="2651090" cy="678264"/>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5D7FB4F-ED12-D044-99F7-2C2759C9683A}"/>
              </a:ext>
            </a:extLst>
          </p:cNvPr>
          <p:cNvCxnSpPr>
            <a:stCxn id="9" idx="2"/>
          </p:cNvCxnSpPr>
          <p:nvPr/>
        </p:nvCxnSpPr>
        <p:spPr>
          <a:xfrm flipH="1">
            <a:off x="3768132" y="5561763"/>
            <a:ext cx="5173226" cy="0"/>
          </a:xfrm>
          <a:prstGeom prst="straightConnector1">
            <a:avLst/>
          </a:prstGeom>
          <a:ln w="635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724B0751-4665-0A41-86C8-8E26725914E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46719393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10E73B-BE3F-4345-96E7-18B9EA57D2C2}"/>
              </a:ext>
            </a:extLst>
          </p:cNvPr>
          <p:cNvSpPr>
            <a:spLocks noGrp="1"/>
          </p:cNvSpPr>
          <p:nvPr>
            <p:ph type="title"/>
          </p:nvPr>
        </p:nvSpPr>
        <p:spPr>
          <a:xfrm>
            <a:off x="160774" y="50243"/>
            <a:ext cx="14308851" cy="1033479"/>
          </a:xfrm>
        </p:spPr>
        <p:txBody>
          <a:bodyPr>
            <a:noAutofit/>
          </a:bodyPr>
          <a:lstStyle/>
          <a:p>
            <a:r>
              <a:rPr lang="en-US" sz="4500" dirty="0">
                <a:solidFill>
                  <a:srgbClr val="00B050"/>
                </a:solidFill>
              </a:rPr>
              <a:t>Practical </a:t>
            </a:r>
            <a:r>
              <a:rPr lang="en-US" sz="4500" dirty="0"/>
              <a:t>Examples &amp; </a:t>
            </a:r>
            <a:r>
              <a:rPr lang="en-US" sz="4500" dirty="0">
                <a:solidFill>
                  <a:srgbClr val="00B050"/>
                </a:solidFill>
              </a:rPr>
              <a:t>Step-by-Step</a:t>
            </a:r>
            <a:r>
              <a:rPr lang="en-US" sz="4500" dirty="0"/>
              <a:t> Documentation on </a:t>
            </a:r>
            <a:r>
              <a:rPr lang="en-US" sz="4500" dirty="0" err="1"/>
              <a:t>Github</a:t>
            </a:r>
            <a:endParaRPr lang="en-US" sz="4500" dirty="0"/>
          </a:p>
        </p:txBody>
      </p:sp>
      <p:pic>
        <p:nvPicPr>
          <p:cNvPr id="5" name="Picture 4">
            <a:extLst>
              <a:ext uri="{FF2B5EF4-FFF2-40B4-BE49-F238E27FC236}">
                <a16:creationId xmlns:a16="http://schemas.microsoft.com/office/drawing/2014/main" id="{AB10DD1C-061D-C542-8FED-ACF1D59C5384}"/>
              </a:ext>
            </a:extLst>
          </p:cNvPr>
          <p:cNvPicPr>
            <a:picLocks noChangeAspect="1"/>
          </p:cNvPicPr>
          <p:nvPr/>
        </p:nvPicPr>
        <p:blipFill>
          <a:blip r:embed="rId2"/>
          <a:stretch>
            <a:fillRect/>
          </a:stretch>
        </p:blipFill>
        <p:spPr>
          <a:xfrm>
            <a:off x="525184" y="954593"/>
            <a:ext cx="4706615" cy="6561574"/>
          </a:xfrm>
          <a:prstGeom prst="rect">
            <a:avLst/>
          </a:prstGeom>
        </p:spPr>
      </p:pic>
      <p:pic>
        <p:nvPicPr>
          <p:cNvPr id="6" name="Picture 5">
            <a:extLst>
              <a:ext uri="{FF2B5EF4-FFF2-40B4-BE49-F238E27FC236}">
                <a16:creationId xmlns:a16="http://schemas.microsoft.com/office/drawing/2014/main" id="{3F69C580-067A-E14D-AA34-59E94E5B0436}"/>
              </a:ext>
            </a:extLst>
          </p:cNvPr>
          <p:cNvPicPr>
            <a:picLocks noChangeAspect="1"/>
          </p:cNvPicPr>
          <p:nvPr/>
        </p:nvPicPr>
        <p:blipFill>
          <a:blip r:embed="rId3"/>
          <a:stretch>
            <a:fillRect/>
          </a:stretch>
        </p:blipFill>
        <p:spPr>
          <a:xfrm>
            <a:off x="6058433" y="954593"/>
            <a:ext cx="7325971" cy="4059245"/>
          </a:xfrm>
          <a:prstGeom prst="rect">
            <a:avLst/>
          </a:prstGeom>
        </p:spPr>
      </p:pic>
      <p:pic>
        <p:nvPicPr>
          <p:cNvPr id="7" name="Picture 6">
            <a:extLst>
              <a:ext uri="{FF2B5EF4-FFF2-40B4-BE49-F238E27FC236}">
                <a16:creationId xmlns:a16="http://schemas.microsoft.com/office/drawing/2014/main" id="{B34C74A7-A6C9-7440-9D88-2FBFF4021ABA}"/>
              </a:ext>
            </a:extLst>
          </p:cNvPr>
          <p:cNvPicPr>
            <a:picLocks noChangeAspect="1"/>
          </p:cNvPicPr>
          <p:nvPr/>
        </p:nvPicPr>
        <p:blipFill>
          <a:blip r:embed="rId4"/>
          <a:stretch>
            <a:fillRect/>
          </a:stretch>
        </p:blipFill>
        <p:spPr>
          <a:xfrm>
            <a:off x="5517033" y="5127032"/>
            <a:ext cx="8661191" cy="2147975"/>
          </a:xfrm>
          <a:prstGeom prst="rect">
            <a:avLst/>
          </a:prstGeom>
        </p:spPr>
      </p:pic>
      <p:sp>
        <p:nvSpPr>
          <p:cNvPr id="8" name="Rounded Rectangle 7">
            <a:extLst>
              <a:ext uri="{FF2B5EF4-FFF2-40B4-BE49-F238E27FC236}">
                <a16:creationId xmlns:a16="http://schemas.microsoft.com/office/drawing/2014/main" id="{E1F60761-69A0-8146-8AFC-39D496237A78}"/>
              </a:ext>
            </a:extLst>
          </p:cNvPr>
          <p:cNvSpPr/>
          <p:nvPr/>
        </p:nvSpPr>
        <p:spPr>
          <a:xfrm>
            <a:off x="11967587" y="5144756"/>
            <a:ext cx="2137629" cy="612949"/>
          </a:xfrm>
          <a:prstGeom prst="round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58DC86A9-8450-EF47-BA7E-52576F4997B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3075178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69708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A83FD326-A35F-C34E-A26C-AA4E8077AB8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72763373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A6D5758-2F15-9B49-A074-C55190367044}"/>
              </a:ext>
            </a:extLst>
          </p:cNvPr>
          <p:cNvSpPr/>
          <p:nvPr/>
        </p:nvSpPr>
        <p:spPr>
          <a:xfrm>
            <a:off x="3984170" y="180871"/>
            <a:ext cx="6435969" cy="245891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 Cloud</a:t>
            </a:r>
          </a:p>
          <a:p>
            <a:pPr algn="ctr"/>
            <a:r>
              <a:rPr lang="en-US" sz="3600" dirty="0"/>
              <a:t>Or</a:t>
            </a:r>
          </a:p>
          <a:p>
            <a:pPr algn="ctr"/>
            <a:r>
              <a:rPr lang="en-US" sz="3600" dirty="0"/>
              <a:t>Terraform Enterprise</a:t>
            </a:r>
          </a:p>
        </p:txBody>
      </p:sp>
      <p:sp>
        <p:nvSpPr>
          <p:cNvPr id="6" name="Rounded Rectangle 5">
            <a:extLst>
              <a:ext uri="{FF2B5EF4-FFF2-40B4-BE49-F238E27FC236}">
                <a16:creationId xmlns:a16="http://schemas.microsoft.com/office/drawing/2014/main" id="{722E1713-FA7B-DC43-AB3D-721CF6644234}"/>
              </a:ext>
            </a:extLst>
          </p:cNvPr>
          <p:cNvSpPr/>
          <p:nvPr/>
        </p:nvSpPr>
        <p:spPr>
          <a:xfrm>
            <a:off x="472272" y="2890765"/>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and Terraform Enterprise are </a:t>
            </a:r>
            <a:r>
              <a:rPr lang="en-IN" dirty="0">
                <a:solidFill>
                  <a:srgbClr val="FFFF00"/>
                </a:solidFill>
              </a:rPr>
              <a:t>different distributions </a:t>
            </a:r>
            <a:r>
              <a:rPr lang="en-IN" dirty="0"/>
              <a:t>of the </a:t>
            </a:r>
            <a:r>
              <a:rPr lang="en-IN" dirty="0">
                <a:solidFill>
                  <a:srgbClr val="FFFF00"/>
                </a:solidFill>
              </a:rPr>
              <a:t>same</a:t>
            </a:r>
            <a:r>
              <a:rPr lang="en-IN" dirty="0"/>
              <a:t> application</a:t>
            </a:r>
            <a:endParaRPr lang="en-US" sz="2400" dirty="0"/>
          </a:p>
        </p:txBody>
      </p:sp>
      <p:sp>
        <p:nvSpPr>
          <p:cNvPr id="9" name="Rounded Rectangle 8">
            <a:extLst>
              <a:ext uri="{FF2B5EF4-FFF2-40B4-BE49-F238E27FC236}">
                <a16:creationId xmlns:a16="http://schemas.microsoft.com/office/drawing/2014/main" id="{C24FF931-C086-BD41-9F2C-DE1CE2873E71}"/>
              </a:ext>
            </a:extLst>
          </p:cNvPr>
          <p:cNvSpPr/>
          <p:nvPr/>
        </p:nvSpPr>
        <p:spPr>
          <a:xfrm>
            <a:off x="472271" y="3687518"/>
            <a:ext cx="14037548" cy="127636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It manages </a:t>
            </a:r>
            <a:r>
              <a:rPr lang="en-IN" dirty="0">
                <a:solidFill>
                  <a:srgbClr val="FFFF00"/>
                </a:solidFill>
              </a:rPr>
              <a:t>Terraform runs</a:t>
            </a:r>
            <a:r>
              <a:rPr lang="en-IN" dirty="0"/>
              <a:t> in a </a:t>
            </a:r>
            <a:r>
              <a:rPr lang="en-IN" dirty="0">
                <a:solidFill>
                  <a:srgbClr val="FFFF00"/>
                </a:solidFill>
              </a:rPr>
              <a:t>consistent and reliable environment</a:t>
            </a:r>
            <a:r>
              <a:rPr lang="en-IN" dirty="0"/>
              <a:t>, and includes easy access to </a:t>
            </a:r>
            <a:r>
              <a:rPr lang="en-IN" dirty="0">
                <a:solidFill>
                  <a:srgbClr val="FFFF00"/>
                </a:solidFill>
              </a:rPr>
              <a:t>shared state</a:t>
            </a:r>
            <a:r>
              <a:rPr lang="en-IN" dirty="0"/>
              <a:t> and </a:t>
            </a:r>
            <a:r>
              <a:rPr lang="en-IN" dirty="0">
                <a:solidFill>
                  <a:srgbClr val="FFFF00"/>
                </a:solidFill>
              </a:rPr>
              <a:t>secret data, access controls</a:t>
            </a:r>
            <a:r>
              <a:rPr lang="en-IN" dirty="0"/>
              <a:t> for approving changes to infrastructure, a </a:t>
            </a:r>
            <a:r>
              <a:rPr lang="en-IN" dirty="0">
                <a:solidFill>
                  <a:srgbClr val="FFFF00"/>
                </a:solidFill>
              </a:rPr>
              <a:t>private registry </a:t>
            </a:r>
            <a:r>
              <a:rPr lang="en-IN" dirty="0"/>
              <a:t>for sharing Terraform modules, detailed </a:t>
            </a:r>
            <a:r>
              <a:rPr lang="en-IN" dirty="0">
                <a:solidFill>
                  <a:srgbClr val="FFFF00"/>
                </a:solidFill>
              </a:rPr>
              <a:t>policy controls for governing </a:t>
            </a:r>
            <a:r>
              <a:rPr lang="en-IN" dirty="0"/>
              <a:t>the contents of Terraform configurations,</a:t>
            </a:r>
            <a:endParaRPr lang="en-US" sz="2400" dirty="0"/>
          </a:p>
        </p:txBody>
      </p:sp>
      <p:sp>
        <p:nvSpPr>
          <p:cNvPr id="11" name="Rounded Rectangle 10">
            <a:extLst>
              <a:ext uri="{FF2B5EF4-FFF2-40B4-BE49-F238E27FC236}">
                <a16:creationId xmlns:a16="http://schemas.microsoft.com/office/drawing/2014/main" id="{F1898B59-694E-7140-AEA8-511AA7D74D9F}"/>
              </a:ext>
            </a:extLst>
          </p:cNvPr>
          <p:cNvSpPr/>
          <p:nvPr/>
        </p:nvSpPr>
        <p:spPr>
          <a:xfrm>
            <a:off x="472271" y="5214868"/>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Cloud is available as a </a:t>
            </a:r>
            <a:r>
              <a:rPr lang="en-IN" dirty="0">
                <a:solidFill>
                  <a:srgbClr val="FFFF00"/>
                </a:solidFill>
              </a:rPr>
              <a:t>hosted service </a:t>
            </a:r>
            <a:r>
              <a:rPr lang="en-IN" dirty="0"/>
              <a:t>at https://</a:t>
            </a:r>
            <a:r>
              <a:rPr lang="en-IN" dirty="0" err="1"/>
              <a:t>app.terraform.io</a:t>
            </a:r>
            <a:r>
              <a:rPr lang="en-IN" dirty="0"/>
              <a:t>.</a:t>
            </a:r>
            <a:endParaRPr lang="en-US" sz="2400" dirty="0"/>
          </a:p>
        </p:txBody>
      </p:sp>
      <p:sp>
        <p:nvSpPr>
          <p:cNvPr id="12" name="Rounded Rectangle 11">
            <a:extLst>
              <a:ext uri="{FF2B5EF4-FFF2-40B4-BE49-F238E27FC236}">
                <a16:creationId xmlns:a16="http://schemas.microsoft.com/office/drawing/2014/main" id="{CD8134E6-7D2E-E14C-BA8B-C20E87215164}"/>
              </a:ext>
            </a:extLst>
          </p:cNvPr>
          <p:cNvSpPr/>
          <p:nvPr/>
        </p:nvSpPr>
        <p:spPr>
          <a:xfrm>
            <a:off x="472271" y="6011621"/>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They offer </a:t>
            </a:r>
            <a:r>
              <a:rPr lang="en-IN" dirty="0">
                <a:solidFill>
                  <a:srgbClr val="FFFF00"/>
                </a:solidFill>
              </a:rPr>
              <a:t>free accounts </a:t>
            </a:r>
            <a:r>
              <a:rPr lang="en-IN" dirty="0"/>
              <a:t>for small teams, and </a:t>
            </a:r>
            <a:r>
              <a:rPr lang="en-IN" dirty="0">
                <a:solidFill>
                  <a:srgbClr val="FFFF00"/>
                </a:solidFill>
              </a:rPr>
              <a:t>paid plans with additional feature sets </a:t>
            </a:r>
            <a:r>
              <a:rPr lang="en-IN" dirty="0"/>
              <a:t>for medium-sized businesses.</a:t>
            </a:r>
          </a:p>
        </p:txBody>
      </p:sp>
      <p:sp>
        <p:nvSpPr>
          <p:cNvPr id="13" name="Rounded Rectangle 12">
            <a:extLst>
              <a:ext uri="{FF2B5EF4-FFF2-40B4-BE49-F238E27FC236}">
                <a16:creationId xmlns:a16="http://schemas.microsoft.com/office/drawing/2014/main" id="{A0BC907E-4E5F-F94B-A2DB-AD879E9AFE0C}"/>
              </a:ext>
            </a:extLst>
          </p:cNvPr>
          <p:cNvSpPr/>
          <p:nvPr/>
        </p:nvSpPr>
        <p:spPr>
          <a:xfrm>
            <a:off x="472271" y="6776339"/>
            <a:ext cx="14037548" cy="545771"/>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Large enterprises can purchase </a:t>
            </a:r>
            <a:r>
              <a:rPr lang="en-IN" dirty="0">
                <a:solidFill>
                  <a:srgbClr val="FFFF00"/>
                </a:solidFill>
              </a:rPr>
              <a:t>Terraform Enterprise</a:t>
            </a:r>
            <a:r>
              <a:rPr lang="en-IN" dirty="0"/>
              <a:t>, their </a:t>
            </a:r>
            <a:r>
              <a:rPr lang="en-IN" dirty="0">
                <a:solidFill>
                  <a:srgbClr val="FFFF00"/>
                </a:solidFill>
              </a:rPr>
              <a:t>self-hosted distribution </a:t>
            </a:r>
            <a:r>
              <a:rPr lang="en-IN" dirty="0"/>
              <a:t>of Terraform Cloud.</a:t>
            </a:r>
          </a:p>
        </p:txBody>
      </p:sp>
      <p:sp>
        <p:nvSpPr>
          <p:cNvPr id="10" name="Subtitle 2">
            <a:extLst>
              <a:ext uri="{FF2B5EF4-FFF2-40B4-BE49-F238E27FC236}">
                <a16:creationId xmlns:a16="http://schemas.microsoft.com/office/drawing/2014/main" id="{6A529F22-362C-1B4B-9D30-FCBE606D78F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1216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2" grpId="0" animBg="1"/>
      <p:bldP spid="13" grpId="0" animBg="1"/>
    </p:bld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id="{116F963F-5392-204B-B56D-5B9EEA4D8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id="{F6AB2C79-7EC2-904B-BA73-935C74C7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Subtitle 2">
            <a:extLst>
              <a:ext uri="{FF2B5EF4-FFF2-40B4-BE49-F238E27FC236}">
                <a16:creationId xmlns:a16="http://schemas.microsoft.com/office/drawing/2014/main" id="{1C619C08-1C2F-6E42-8D23-2CF4C92EACD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256606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500"/>
                                        <p:tgtEl>
                                          <p:spTgt spid="24"/>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wipe(down)">
                                      <p:cBhvr>
                                        <p:cTn id="16" dur="500"/>
                                        <p:tgtEl>
                                          <p:spTgt spid="38"/>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down)">
                                      <p:cBhvr>
                                        <p:cTn id="25" dur="500"/>
                                        <p:tgtEl>
                                          <p:spTgt spid="4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down)">
                                      <p:cBhvr>
                                        <p:cTn id="28" dur="500"/>
                                        <p:tgtEl>
                                          <p:spTgt spid="42"/>
                                        </p:tgtEl>
                                      </p:cBhvr>
                                    </p:animEffect>
                                  </p:childTnLst>
                                </p:cTn>
                              </p:par>
                              <p:par>
                                <p:cTn id="29" presetID="22" presetClass="entr" presetSubtype="4"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down)">
                                      <p:cBhvr>
                                        <p:cTn id="31" dur="500"/>
                                        <p:tgtEl>
                                          <p:spTgt spid="4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down)">
                                      <p:cBhvr>
                                        <p:cTn id="34" dur="500"/>
                                        <p:tgtEl>
                                          <p:spTgt spid="4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down)">
                                      <p:cBhvr>
                                        <p:cTn id="3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8" grpId="0"/>
      <p:bldP spid="41" grpId="0"/>
      <p:bldP spid="42" grpId="0"/>
      <p:bldP spid="44" grpId="0"/>
      <p:bldP spid="45" grpId="0"/>
    </p:bld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id="{51527F6E-C170-E541-B532-2BF83003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23" name="Subtitle 2">
            <a:extLst>
              <a:ext uri="{FF2B5EF4-FFF2-40B4-BE49-F238E27FC236}">
                <a16:creationId xmlns:a16="http://schemas.microsoft.com/office/drawing/2014/main" id="{8299CFC9-81DE-2B4C-B906-13547DD810B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9947834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5" name="Picture 4">
            <a:extLst>
              <a:ext uri="{FF2B5EF4-FFF2-40B4-BE49-F238E27FC236}">
                <a16:creationId xmlns:a16="http://schemas.microsoft.com/office/drawing/2014/main" id="{0397FB06-4AA2-0F4F-8499-DD7B72CF842F}"/>
              </a:ext>
            </a:extLst>
          </p:cNvPr>
          <p:cNvPicPr>
            <a:picLocks noChangeAspect="1"/>
          </p:cNvPicPr>
          <p:nvPr/>
        </p:nvPicPr>
        <p:blipFill>
          <a:blip r:embed="rId2"/>
          <a:stretch>
            <a:fillRect/>
          </a:stretch>
        </p:blipFill>
        <p:spPr>
          <a:xfrm>
            <a:off x="317291" y="1239094"/>
            <a:ext cx="5575300" cy="5422900"/>
          </a:xfrm>
          <a:prstGeom prst="rect">
            <a:avLst/>
          </a:prstGeom>
        </p:spPr>
      </p:pic>
      <p:pic>
        <p:nvPicPr>
          <p:cNvPr id="7" name="Picture 6">
            <a:extLst>
              <a:ext uri="{FF2B5EF4-FFF2-40B4-BE49-F238E27FC236}">
                <a16:creationId xmlns:a16="http://schemas.microsoft.com/office/drawing/2014/main" id="{34724121-5FB7-254C-AC4E-1D77681B4DB2}"/>
              </a:ext>
            </a:extLst>
          </p:cNvPr>
          <p:cNvPicPr>
            <a:picLocks noChangeAspect="1"/>
          </p:cNvPicPr>
          <p:nvPr/>
        </p:nvPicPr>
        <p:blipFill>
          <a:blip r:embed="rId3"/>
          <a:stretch>
            <a:fillRect/>
          </a:stretch>
        </p:blipFill>
        <p:spPr>
          <a:xfrm>
            <a:off x="6238491" y="4939712"/>
            <a:ext cx="8074618" cy="1776968"/>
          </a:xfrm>
          <a:prstGeom prst="rect">
            <a:avLst/>
          </a:prstGeom>
        </p:spPr>
      </p:pic>
      <p:sp>
        <p:nvSpPr>
          <p:cNvPr id="8" name="Rounded Rectangle 7">
            <a:extLst>
              <a:ext uri="{FF2B5EF4-FFF2-40B4-BE49-F238E27FC236}">
                <a16:creationId xmlns:a16="http://schemas.microsoft.com/office/drawing/2014/main" id="{1B511407-CA10-964C-A428-E5B05BC1E119}"/>
              </a:ext>
            </a:extLst>
          </p:cNvPr>
          <p:cNvSpPr/>
          <p:nvPr/>
        </p:nvSpPr>
        <p:spPr>
          <a:xfrm>
            <a:off x="12158505" y="5635751"/>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6EAF3BBC-8D79-B441-B485-AFA39066D34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pic>
        <p:nvPicPr>
          <p:cNvPr id="3" name="Picture 2">
            <a:extLst>
              <a:ext uri="{FF2B5EF4-FFF2-40B4-BE49-F238E27FC236}">
                <a16:creationId xmlns:a16="http://schemas.microsoft.com/office/drawing/2014/main" id="{C7517D58-7971-1440-BBD6-74A5E8BDA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491" y="2370622"/>
            <a:ext cx="5410200" cy="2133600"/>
          </a:xfrm>
          <a:prstGeom prst="rect">
            <a:avLst/>
          </a:prstGeom>
        </p:spPr>
      </p:pic>
    </p:spTree>
    <p:extLst>
      <p:ext uri="{BB962C8B-B14F-4D97-AF65-F5344CB8AC3E}">
        <p14:creationId xmlns:p14="http://schemas.microsoft.com/office/powerpoint/2010/main" val="1565778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AF57AF-98D7-5446-8049-CD1D4BB4148D}"/>
              </a:ext>
            </a:extLst>
          </p:cNvPr>
          <p:cNvSpPr/>
          <p:nvPr/>
        </p:nvSpPr>
        <p:spPr>
          <a:xfrm>
            <a:off x="493375"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Remote</a:t>
            </a:r>
          </a:p>
          <a:p>
            <a:pPr algn="ctr"/>
            <a:r>
              <a:rPr lang="en-US" sz="4500" dirty="0">
                <a:solidFill>
                  <a:srgbClr val="FFFF00"/>
                </a:solidFill>
              </a:rPr>
              <a:t>State</a:t>
            </a:r>
          </a:p>
          <a:p>
            <a:pPr algn="ctr"/>
            <a:r>
              <a:rPr lang="en-US" sz="4500" dirty="0">
                <a:solidFill>
                  <a:srgbClr val="FFFF00"/>
                </a:solidFill>
              </a:rPr>
              <a:t>Storage</a:t>
            </a:r>
          </a:p>
        </p:txBody>
      </p:sp>
      <p:sp>
        <p:nvSpPr>
          <p:cNvPr id="7" name="Oval 6">
            <a:extLst>
              <a:ext uri="{FF2B5EF4-FFF2-40B4-BE49-F238E27FC236}">
                <a16:creationId xmlns:a16="http://schemas.microsoft.com/office/drawing/2014/main" id="{3800E199-9FE8-D746-8A96-68EAF491CF54}"/>
              </a:ext>
            </a:extLst>
          </p:cNvPr>
          <p:cNvSpPr/>
          <p:nvPr/>
        </p:nvSpPr>
        <p:spPr>
          <a:xfrm>
            <a:off x="7908053" y="2612571"/>
            <a:ext cx="6188780" cy="450166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dirty="0"/>
              <a:t>Terraform </a:t>
            </a:r>
          </a:p>
          <a:p>
            <a:pPr algn="ctr"/>
            <a:r>
              <a:rPr lang="en-US" sz="4500" dirty="0">
                <a:solidFill>
                  <a:srgbClr val="FFFF00"/>
                </a:solidFill>
              </a:rPr>
              <a:t>Commands</a:t>
            </a:r>
          </a:p>
          <a:p>
            <a:pPr algn="ctr"/>
            <a:r>
              <a:rPr lang="en-US" sz="4500" dirty="0">
                <a:solidFill>
                  <a:srgbClr val="FFFF00"/>
                </a:solidFill>
              </a:rPr>
              <a:t>from</a:t>
            </a:r>
          </a:p>
          <a:p>
            <a:pPr algn="ctr"/>
            <a:r>
              <a:rPr lang="en-US" sz="4500" dirty="0">
                <a:solidFill>
                  <a:srgbClr val="FFFF00"/>
                </a:solidFill>
              </a:rPr>
              <a:t>State</a:t>
            </a:r>
          </a:p>
          <a:p>
            <a:pPr algn="ctr"/>
            <a:r>
              <a:rPr lang="en-US" sz="4500" dirty="0">
                <a:solidFill>
                  <a:srgbClr val="FFFF00"/>
                </a:solidFill>
              </a:rPr>
              <a:t>Perspective</a:t>
            </a:r>
          </a:p>
          <a:p>
            <a:pPr algn="ctr"/>
            <a:endParaRPr lang="en-US" sz="4500" dirty="0"/>
          </a:p>
        </p:txBody>
      </p:sp>
      <p:sp>
        <p:nvSpPr>
          <p:cNvPr id="10" name="Rounded Rectangle 9">
            <a:extLst>
              <a:ext uri="{FF2B5EF4-FFF2-40B4-BE49-F238E27FC236}">
                <a16:creationId xmlns:a16="http://schemas.microsoft.com/office/drawing/2014/main" id="{B626E982-0E12-DA4E-B2AB-F834320B9217}"/>
              </a:ext>
            </a:extLst>
          </p:cNvPr>
          <p:cNvSpPr/>
          <p:nvPr/>
        </p:nvSpPr>
        <p:spPr>
          <a:xfrm>
            <a:off x="493375" y="391886"/>
            <a:ext cx="13603458" cy="1326382"/>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State</a:t>
            </a:r>
          </a:p>
        </p:txBody>
      </p:sp>
      <p:sp>
        <p:nvSpPr>
          <p:cNvPr id="6" name="Subtitle 2">
            <a:extLst>
              <a:ext uri="{FF2B5EF4-FFF2-40B4-BE49-F238E27FC236}">
                <a16:creationId xmlns:a16="http://schemas.microsoft.com/office/drawing/2014/main" id="{F5D63BBF-24C7-C243-9B08-FF9DFB89AC3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142411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35120" y="221476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Version Control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EA62DA71-44F2-7B4E-B5E9-F851BC4A836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7091173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06153F-4820-ED45-8D0D-038B73968C92}"/>
              </a:ext>
            </a:extLst>
          </p:cNvPr>
          <p:cNvSpPr>
            <a:spLocks noGrp="1"/>
          </p:cNvSpPr>
          <p:nvPr>
            <p:ph type="title"/>
          </p:nvPr>
        </p:nvSpPr>
        <p:spPr>
          <a:xfrm>
            <a:off x="1005840" y="50243"/>
            <a:ext cx="12618720" cy="651641"/>
          </a:xfrm>
        </p:spPr>
        <p:txBody>
          <a:bodyPr>
            <a:normAutofit fontScale="90000"/>
          </a:bodyPr>
          <a:lstStyle/>
          <a:p>
            <a:r>
              <a:rPr lang="en-US" dirty="0"/>
              <a:t>Terraform VCS Integration</a:t>
            </a:r>
          </a:p>
        </p:txBody>
      </p:sp>
      <p:sp>
        <p:nvSpPr>
          <p:cNvPr id="5" name="Rounded Rectangle 4">
            <a:extLst>
              <a:ext uri="{FF2B5EF4-FFF2-40B4-BE49-F238E27FC236}">
                <a16:creationId xmlns:a16="http://schemas.microsoft.com/office/drawing/2014/main" id="{5EED3E6B-0183-5747-98FA-BDC04DAE9478}"/>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 is more powerful when you integrate it with your </a:t>
            </a:r>
            <a:r>
              <a:rPr lang="en-US" sz="3000" dirty="0">
                <a:solidFill>
                  <a:srgbClr val="FFFF00"/>
                </a:solidFill>
              </a:rPr>
              <a:t>version control system </a:t>
            </a:r>
            <a:r>
              <a:rPr lang="en-US" sz="3000" dirty="0"/>
              <a:t>(VCS) provider (</a:t>
            </a:r>
            <a:r>
              <a:rPr lang="en-US" sz="3000" dirty="0" err="1"/>
              <a:t>Github</a:t>
            </a:r>
            <a:r>
              <a:rPr lang="en-US" sz="3000" dirty="0"/>
              <a:t>, Bitbucket, Gitlab).</a:t>
            </a:r>
          </a:p>
        </p:txBody>
      </p:sp>
      <p:sp>
        <p:nvSpPr>
          <p:cNvPr id="6" name="Rounded Rectangle 5">
            <a:extLst>
              <a:ext uri="{FF2B5EF4-FFF2-40B4-BE49-F238E27FC236}">
                <a16:creationId xmlns:a16="http://schemas.microsoft.com/office/drawing/2014/main" id="{F165B980-8E34-BE4A-8412-6765697DCED7}"/>
              </a:ext>
            </a:extLst>
          </p:cNvPr>
          <p:cNvSpPr/>
          <p:nvPr/>
        </p:nvSpPr>
        <p:spPr>
          <a:xfrm>
            <a:off x="271305" y="2097847"/>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can </a:t>
            </a:r>
            <a:r>
              <a:rPr lang="en-US" sz="2800" dirty="0">
                <a:solidFill>
                  <a:srgbClr val="FFFF00"/>
                </a:solidFill>
              </a:rPr>
              <a:t>automatically initiate </a:t>
            </a:r>
            <a:r>
              <a:rPr lang="en-US" sz="2800" dirty="0"/>
              <a:t>Terraform runs</a:t>
            </a:r>
          </a:p>
        </p:txBody>
      </p:sp>
      <p:sp>
        <p:nvSpPr>
          <p:cNvPr id="7" name="Rounded Rectangle 6">
            <a:extLst>
              <a:ext uri="{FF2B5EF4-FFF2-40B4-BE49-F238E27FC236}">
                <a16:creationId xmlns:a16="http://schemas.microsoft.com/office/drawing/2014/main" id="{B24ABFD3-A7A4-A14E-9CB9-E8E1DC9CE951}"/>
              </a:ext>
            </a:extLst>
          </p:cNvPr>
          <p:cNvSpPr/>
          <p:nvPr/>
        </p:nvSpPr>
        <p:spPr>
          <a:xfrm>
            <a:off x="271305" y="3955890"/>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Terraform Cloud makes </a:t>
            </a:r>
            <a:r>
              <a:rPr lang="en-US" sz="2800" dirty="0">
                <a:solidFill>
                  <a:srgbClr val="FFFF00"/>
                </a:solidFill>
              </a:rPr>
              <a:t>code review easier by automatically predicting </a:t>
            </a:r>
            <a:r>
              <a:rPr lang="en-US" sz="2800" dirty="0"/>
              <a:t>how pull requests will affect infrastructure.</a:t>
            </a:r>
          </a:p>
        </p:txBody>
      </p:sp>
      <p:sp>
        <p:nvSpPr>
          <p:cNvPr id="8" name="Rounded Rectangle 7">
            <a:extLst>
              <a:ext uri="{FF2B5EF4-FFF2-40B4-BE49-F238E27FC236}">
                <a16:creationId xmlns:a16="http://schemas.microsoft.com/office/drawing/2014/main" id="{B2870830-4BB6-1B49-9F0B-9F9C6029CD73}"/>
              </a:ext>
            </a:extLst>
          </p:cNvPr>
          <p:cNvSpPr/>
          <p:nvPr/>
        </p:nvSpPr>
        <p:spPr>
          <a:xfrm>
            <a:off x="271305" y="5684288"/>
            <a:ext cx="6842928" cy="136058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Publishing </a:t>
            </a:r>
            <a:r>
              <a:rPr lang="en-US" sz="2800" dirty="0">
                <a:solidFill>
                  <a:srgbClr val="FFFF00"/>
                </a:solidFill>
              </a:rPr>
              <a:t>new versions of a private Terraform module</a:t>
            </a:r>
            <a:r>
              <a:rPr lang="en-US" sz="2800" dirty="0"/>
              <a:t> is as easy as pushing a tag to the module's repository.</a:t>
            </a:r>
          </a:p>
        </p:txBody>
      </p:sp>
      <p:pic>
        <p:nvPicPr>
          <p:cNvPr id="9" name="Picture 8">
            <a:extLst>
              <a:ext uri="{FF2B5EF4-FFF2-40B4-BE49-F238E27FC236}">
                <a16:creationId xmlns:a16="http://schemas.microsoft.com/office/drawing/2014/main" id="{745E531B-678C-1B4D-91EC-FA75BA123181}"/>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969F6CD4-ADD1-854F-9202-3550D6729D97}"/>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4" name="Graphic 13" descr="User with solid fill">
            <a:extLst>
              <a:ext uri="{FF2B5EF4-FFF2-40B4-BE49-F238E27FC236}">
                <a16:creationId xmlns:a16="http://schemas.microsoft.com/office/drawing/2014/main" id="{FC601325-00DA-924A-A591-48B3589F6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5" name="TextBox 14">
            <a:extLst>
              <a:ext uri="{FF2B5EF4-FFF2-40B4-BE49-F238E27FC236}">
                <a16:creationId xmlns:a16="http://schemas.microsoft.com/office/drawing/2014/main" id="{62BEE622-0F57-9C42-9EC7-A37323EADEAA}"/>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6" name="TextBox 15">
            <a:extLst>
              <a:ext uri="{FF2B5EF4-FFF2-40B4-BE49-F238E27FC236}">
                <a16:creationId xmlns:a16="http://schemas.microsoft.com/office/drawing/2014/main" id="{D8B89459-6717-DD47-9043-7D0EBE21EE8C}"/>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7" name="TextBox 16">
            <a:extLst>
              <a:ext uri="{FF2B5EF4-FFF2-40B4-BE49-F238E27FC236}">
                <a16:creationId xmlns:a16="http://schemas.microsoft.com/office/drawing/2014/main" id="{0CBF513D-E684-BE45-8F1C-0BE67D1C5656}"/>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9" name="Straight Arrow Connector 18">
            <a:extLst>
              <a:ext uri="{FF2B5EF4-FFF2-40B4-BE49-F238E27FC236}">
                <a16:creationId xmlns:a16="http://schemas.microsoft.com/office/drawing/2014/main" id="{645C89CE-66BB-1042-8617-E7760A3F97BC}"/>
              </a:ext>
            </a:extLst>
          </p:cNvPr>
          <p:cNvCxnSpPr>
            <a:stCxn id="14"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14A92FA-258B-9F41-AA2C-F9BC180CA137}"/>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C6D41BD-B13A-FF44-83E9-01C403D7E6DE}"/>
              </a:ext>
            </a:extLst>
          </p:cNvPr>
          <p:cNvSpPr txBox="1"/>
          <p:nvPr/>
        </p:nvSpPr>
        <p:spPr>
          <a:xfrm>
            <a:off x="9260251" y="2593476"/>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26" name="TextBox 25">
            <a:extLst>
              <a:ext uri="{FF2B5EF4-FFF2-40B4-BE49-F238E27FC236}">
                <a16:creationId xmlns:a16="http://schemas.microsoft.com/office/drawing/2014/main" id="{CA4746E5-9997-6646-8FC1-11E437069BC0}"/>
              </a:ext>
            </a:extLst>
          </p:cNvPr>
          <p:cNvSpPr txBox="1"/>
          <p:nvPr/>
        </p:nvSpPr>
        <p:spPr>
          <a:xfrm>
            <a:off x="11175739" y="4470389"/>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18" name="Subtitle 2">
            <a:extLst>
              <a:ext uri="{FF2B5EF4-FFF2-40B4-BE49-F238E27FC236}">
                <a16:creationId xmlns:a16="http://schemas.microsoft.com/office/drawing/2014/main" id="{5C063DD4-90B6-8948-A240-AE94FCED1D7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149376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down)">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down)">
                                      <p:cBhvr>
                                        <p:cTn id="50" dur="500"/>
                                        <p:tgtEl>
                                          <p:spTgt spid="22"/>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wipe(down)">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5" grpId="0"/>
      <p:bldP spid="16" grpId="0"/>
      <p:bldP spid="17" grpId="0"/>
      <p:bldP spid="25" grpId="0"/>
      <p:bldP spid="26" grpId="0"/>
    </p:bld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16B748-D7B0-2E44-AF66-C207D403177A}"/>
              </a:ext>
            </a:extLst>
          </p:cNvPr>
          <p:cNvSpPr>
            <a:spLocks noGrp="1"/>
          </p:cNvSpPr>
          <p:nvPr>
            <p:ph type="title"/>
          </p:nvPr>
        </p:nvSpPr>
        <p:spPr/>
        <p:txBody>
          <a:bodyPr/>
          <a:lstStyle/>
          <a:p>
            <a:r>
              <a:rPr lang="en-US" dirty="0"/>
              <a:t>Terraform Cloud - </a:t>
            </a:r>
            <a:r>
              <a:rPr lang="en-US" dirty="0">
                <a:solidFill>
                  <a:srgbClr val="00B050"/>
                </a:solidFill>
              </a:rPr>
              <a:t>VCS Workflow</a:t>
            </a:r>
          </a:p>
        </p:txBody>
      </p:sp>
      <p:sp>
        <p:nvSpPr>
          <p:cNvPr id="6" name="Subtitle 2">
            <a:extLst>
              <a:ext uri="{FF2B5EF4-FFF2-40B4-BE49-F238E27FC236}">
                <a16:creationId xmlns:a16="http://schemas.microsoft.com/office/drawing/2014/main" id="{7FFAC3E3-538B-7A40-A8B2-2E0641B13427}"/>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pic>
        <p:nvPicPr>
          <p:cNvPr id="3" name="Picture 2">
            <a:extLst>
              <a:ext uri="{FF2B5EF4-FFF2-40B4-BE49-F238E27FC236}">
                <a16:creationId xmlns:a16="http://schemas.microsoft.com/office/drawing/2014/main" id="{442121F3-255B-D14D-A26A-7E96E3404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100" y="2546350"/>
            <a:ext cx="12522200" cy="3136900"/>
          </a:xfrm>
          <a:prstGeom prst="rect">
            <a:avLst/>
          </a:prstGeom>
        </p:spPr>
      </p:pic>
    </p:spTree>
    <p:extLst>
      <p:ext uri="{BB962C8B-B14F-4D97-AF65-F5344CB8AC3E}">
        <p14:creationId xmlns:p14="http://schemas.microsoft.com/office/powerpoint/2010/main" val="365021443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Private Module</a:t>
            </a:r>
          </a:p>
          <a:p>
            <a:pPr marL="0" indent="0" algn="ctr">
              <a:buNone/>
            </a:pPr>
            <a:r>
              <a:rPr lang="en-US" sz="7000" b="1" dirty="0">
                <a:solidFill>
                  <a:srgbClr val="0070C0"/>
                </a:solidFill>
              </a:rPr>
              <a:t>Registry</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480E1F9C-DCE5-E44D-B5D8-37FFEA88655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989425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Private Module Registry</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Cloud's </a:t>
            </a:r>
            <a:r>
              <a:rPr lang="en-US" sz="3000" dirty="0">
                <a:solidFill>
                  <a:srgbClr val="FFFF00"/>
                </a:solidFill>
              </a:rPr>
              <a:t>private module registry </a:t>
            </a:r>
            <a:r>
              <a:rPr lang="en-US" sz="3000" dirty="0"/>
              <a:t>helps you </a:t>
            </a:r>
            <a:r>
              <a:rPr lang="en-US" sz="3000" dirty="0">
                <a:solidFill>
                  <a:srgbClr val="FFFF00"/>
                </a:solidFill>
              </a:rPr>
              <a:t>share Terraform modules </a:t>
            </a:r>
            <a:r>
              <a:rPr lang="en-US" sz="3000" dirty="0"/>
              <a:t>across your organization.</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211241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It includes support for </a:t>
            </a:r>
            <a:r>
              <a:rPr lang="en-US" sz="2800" dirty="0">
                <a:solidFill>
                  <a:srgbClr val="FFFF00"/>
                </a:solidFill>
              </a:rPr>
              <a:t>module versioning</a:t>
            </a:r>
            <a:r>
              <a:rPr lang="en-US" sz="2800" dirty="0"/>
              <a:t>, a </a:t>
            </a:r>
            <a:r>
              <a:rPr lang="en-US" sz="2800" dirty="0">
                <a:solidFill>
                  <a:srgbClr val="FFFF00"/>
                </a:solidFill>
              </a:rPr>
              <a:t>searchable and filterable list of available modules</a:t>
            </a:r>
            <a:r>
              <a:rPr lang="en-US" sz="2800" dirty="0"/>
              <a:t>, and a </a:t>
            </a:r>
            <a:r>
              <a:rPr lang="en-US" sz="2800" dirty="0">
                <a:solidFill>
                  <a:srgbClr val="FFFF00"/>
                </a:solidFill>
              </a:rPr>
              <a:t>configuration designer </a:t>
            </a:r>
            <a:r>
              <a:rPr lang="en-US" sz="2800" dirty="0"/>
              <a:t>to help you build new workspaces faster.</a:t>
            </a:r>
          </a:p>
        </p:txBody>
      </p:sp>
      <p:sp>
        <p:nvSpPr>
          <p:cNvPr id="8" name="Rounded Rectangle 7">
            <a:extLst>
              <a:ext uri="{FF2B5EF4-FFF2-40B4-BE49-F238E27FC236}">
                <a16:creationId xmlns:a16="http://schemas.microsoft.com/office/drawing/2014/main" id="{3B343A15-22A5-784D-BC4E-220C09E6645A}"/>
              </a:ext>
            </a:extLst>
          </p:cNvPr>
          <p:cNvSpPr/>
          <p:nvPr/>
        </p:nvSpPr>
        <p:spPr>
          <a:xfrm>
            <a:off x="271305" y="4632290"/>
            <a:ext cx="6842928" cy="241258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By design, the private module registry works </a:t>
            </a:r>
            <a:r>
              <a:rPr lang="en-US" sz="2800" dirty="0">
                <a:solidFill>
                  <a:srgbClr val="FFFF00"/>
                </a:solidFill>
              </a:rPr>
              <a:t>much like the public Terraform Registry</a:t>
            </a:r>
            <a:r>
              <a:rPr lang="en-US" sz="2800" dirty="0"/>
              <a:t>. If you're already used the public registry, Terraform Cloud's registry will feel familiar.</a:t>
            </a:r>
          </a:p>
        </p:txBody>
      </p:sp>
      <p:pic>
        <p:nvPicPr>
          <p:cNvPr id="9" name="Picture 8">
            <a:extLst>
              <a:ext uri="{FF2B5EF4-FFF2-40B4-BE49-F238E27FC236}">
                <a16:creationId xmlns:a16="http://schemas.microsoft.com/office/drawing/2014/main" id="{2DAD65FF-18BB-5F48-86A5-8A8D475D7940}"/>
              </a:ext>
            </a:extLst>
          </p:cNvPr>
          <p:cNvPicPr>
            <a:picLocks noChangeAspect="1"/>
          </p:cNvPicPr>
          <p:nvPr/>
        </p:nvPicPr>
        <p:blipFill>
          <a:blip r:embed="rId2"/>
          <a:stretch>
            <a:fillRect/>
          </a:stretch>
        </p:blipFill>
        <p:spPr>
          <a:xfrm>
            <a:off x="11415695" y="2375921"/>
            <a:ext cx="1244600" cy="1231900"/>
          </a:xfrm>
          <a:prstGeom prst="rect">
            <a:avLst/>
          </a:prstGeom>
        </p:spPr>
      </p:pic>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3"/>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07701" y="2375921"/>
            <a:ext cx="1231900" cy="1231900"/>
          </a:xfrm>
          <a:prstGeom prst="rect">
            <a:avLst/>
          </a:prstGeom>
        </p:spPr>
      </p:pic>
      <p:sp>
        <p:nvSpPr>
          <p:cNvPr id="12" name="TextBox 11">
            <a:extLst>
              <a:ext uri="{FF2B5EF4-FFF2-40B4-BE49-F238E27FC236}">
                <a16:creationId xmlns:a16="http://schemas.microsoft.com/office/drawing/2014/main" id="{F4EF7447-09AB-7A4B-B474-6236633CA9FF}"/>
              </a:ext>
            </a:extLst>
          </p:cNvPr>
          <p:cNvSpPr txBox="1"/>
          <p:nvPr/>
        </p:nvSpPr>
        <p:spPr>
          <a:xfrm>
            <a:off x="13083436" y="2686949"/>
            <a:ext cx="963725" cy="430887"/>
          </a:xfrm>
          <a:prstGeom prst="rect">
            <a:avLst/>
          </a:prstGeom>
          <a:noFill/>
        </p:spPr>
        <p:txBody>
          <a:bodyPr wrap="none" rtlCol="0">
            <a:spAutoFit/>
          </a:bodyPr>
          <a:lstStyle/>
          <a:p>
            <a:r>
              <a:rPr lang="en-US" dirty="0" err="1"/>
              <a:t>Github</a:t>
            </a:r>
            <a:endParaRPr lang="en-US" dirty="0"/>
          </a:p>
        </p:txBody>
      </p:sp>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stCxn id="11" idx="3"/>
            <a:endCxn id="9" idx="1"/>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stCxn id="9" idx="2"/>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139601" y="2658960"/>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1102482" y="4388473"/>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19" name="Subtitle 2">
            <a:extLst>
              <a:ext uri="{FF2B5EF4-FFF2-40B4-BE49-F238E27FC236}">
                <a16:creationId xmlns:a16="http://schemas.microsoft.com/office/drawing/2014/main" id="{48327BFB-8AF8-DF4A-8559-DE18BCD6053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9820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2" grpId="0"/>
      <p:bldP spid="13" grpId="0"/>
      <p:bldP spid="14" grpId="0"/>
      <p:bldP spid="17" grpId="0"/>
      <p:bldP spid="18" grpId="0"/>
    </p:bld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p:txBody>
          <a:bodyPr/>
          <a:lstStyle/>
          <a:p>
            <a:r>
              <a:rPr lang="en-US" dirty="0"/>
              <a:t>Terraform Cloud – </a:t>
            </a:r>
            <a:r>
              <a:rPr lang="en-US" dirty="0">
                <a:solidFill>
                  <a:srgbClr val="00B050"/>
                </a:solidFill>
              </a:rPr>
              <a:t>Private Module Registry</a:t>
            </a:r>
          </a:p>
        </p:txBody>
      </p:sp>
      <p:pic>
        <p:nvPicPr>
          <p:cNvPr id="5" name="Picture 4">
            <a:extLst>
              <a:ext uri="{FF2B5EF4-FFF2-40B4-BE49-F238E27FC236}">
                <a16:creationId xmlns:a16="http://schemas.microsoft.com/office/drawing/2014/main" id="{70E0BAB1-4E45-9844-9164-537AF708854A}"/>
              </a:ext>
            </a:extLst>
          </p:cNvPr>
          <p:cNvPicPr>
            <a:picLocks noChangeAspect="1"/>
          </p:cNvPicPr>
          <p:nvPr/>
        </p:nvPicPr>
        <p:blipFill>
          <a:blip r:embed="rId2"/>
          <a:stretch>
            <a:fillRect/>
          </a:stretch>
        </p:blipFill>
        <p:spPr>
          <a:xfrm>
            <a:off x="894304" y="1584309"/>
            <a:ext cx="12645719" cy="5399296"/>
          </a:xfrm>
          <a:prstGeom prst="rect">
            <a:avLst/>
          </a:prstGeom>
        </p:spPr>
      </p:pic>
      <p:sp>
        <p:nvSpPr>
          <p:cNvPr id="6" name="Subtitle 2">
            <a:extLst>
              <a:ext uri="{FF2B5EF4-FFF2-40B4-BE49-F238E27FC236}">
                <a16:creationId xmlns:a16="http://schemas.microsoft.com/office/drawing/2014/main" id="{B28FBC6C-D00E-634D-B620-9AE9D8803E0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1456193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0B92F6-EB4A-AD44-B89C-6A873C99E89B}"/>
              </a:ext>
            </a:extLst>
          </p:cNvPr>
          <p:cNvSpPr>
            <a:spLocks noGrp="1"/>
          </p:cNvSpPr>
          <p:nvPr>
            <p:ph type="title"/>
          </p:nvPr>
        </p:nvSpPr>
        <p:spPr>
          <a:xfrm>
            <a:off x="1005840" y="-177111"/>
            <a:ext cx="12618720" cy="1188851"/>
          </a:xfrm>
        </p:spPr>
        <p:txBody>
          <a:bodyPr/>
          <a:lstStyle/>
          <a:p>
            <a:r>
              <a:rPr lang="en-US" dirty="0"/>
              <a:t>Terraform Cloud – </a:t>
            </a:r>
            <a:r>
              <a:rPr lang="en-US" dirty="0">
                <a:solidFill>
                  <a:srgbClr val="00B050"/>
                </a:solidFill>
              </a:rPr>
              <a:t>Private Module Registry</a:t>
            </a:r>
          </a:p>
        </p:txBody>
      </p:sp>
      <p:sp>
        <p:nvSpPr>
          <p:cNvPr id="5" name="Subtitle 2">
            <a:extLst>
              <a:ext uri="{FF2B5EF4-FFF2-40B4-BE49-F238E27FC236}">
                <a16:creationId xmlns:a16="http://schemas.microsoft.com/office/drawing/2014/main" id="{D250B0AB-D1A0-1F45-A07E-D1C2D29B21B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pic>
        <p:nvPicPr>
          <p:cNvPr id="6" name="Picture 5">
            <a:extLst>
              <a:ext uri="{FF2B5EF4-FFF2-40B4-BE49-F238E27FC236}">
                <a16:creationId xmlns:a16="http://schemas.microsoft.com/office/drawing/2014/main" id="{635518C6-6235-4D47-8ECA-F84EB39B8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235" y="1555845"/>
            <a:ext cx="10541209" cy="3997278"/>
          </a:xfrm>
          <a:prstGeom prst="rect">
            <a:avLst/>
          </a:prstGeom>
        </p:spPr>
      </p:pic>
    </p:spTree>
    <p:extLst>
      <p:ext uri="{BB962C8B-B14F-4D97-AF65-F5344CB8AC3E}">
        <p14:creationId xmlns:p14="http://schemas.microsoft.com/office/powerpoint/2010/main" val="22613988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CLI Driven Workflow</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B4A75292-AA39-9343-BF39-9BEB6F53AEA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61839864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0BBE86-0D16-004C-A2EC-C2F5BB92B601}"/>
              </a:ext>
            </a:extLst>
          </p:cNvPr>
          <p:cNvSpPr>
            <a:spLocks noGrp="1"/>
          </p:cNvSpPr>
          <p:nvPr>
            <p:ph type="title"/>
          </p:nvPr>
        </p:nvSpPr>
        <p:spPr>
          <a:xfrm>
            <a:off x="1005840" y="0"/>
            <a:ext cx="12618720" cy="822463"/>
          </a:xfrm>
        </p:spPr>
        <p:txBody>
          <a:bodyPr>
            <a:normAutofit fontScale="90000"/>
          </a:bodyPr>
          <a:lstStyle/>
          <a:p>
            <a:r>
              <a:rPr lang="en-US" dirty="0"/>
              <a:t>Terraform Cloud - </a:t>
            </a:r>
            <a:r>
              <a:rPr lang="en-US" dirty="0">
                <a:solidFill>
                  <a:srgbClr val="00B050"/>
                </a:solidFill>
              </a:rPr>
              <a:t>CLI Driven Workflow</a:t>
            </a:r>
          </a:p>
        </p:txBody>
      </p:sp>
      <p:sp>
        <p:nvSpPr>
          <p:cNvPr id="5" name="Rounded Rectangle 4">
            <a:extLst>
              <a:ext uri="{FF2B5EF4-FFF2-40B4-BE49-F238E27FC236}">
                <a16:creationId xmlns:a16="http://schemas.microsoft.com/office/drawing/2014/main" id="{DFE2F9AF-46BA-1F4E-9A9F-2DDB5550FED2}"/>
              </a:ext>
            </a:extLst>
          </p:cNvPr>
          <p:cNvSpPr/>
          <p:nvPr/>
        </p:nvSpPr>
        <p:spPr>
          <a:xfrm>
            <a:off x="271305" y="768321"/>
            <a:ext cx="14087789" cy="108057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The </a:t>
            </a:r>
            <a:r>
              <a:rPr lang="en-US" sz="3000" dirty="0">
                <a:solidFill>
                  <a:srgbClr val="FFFF00"/>
                </a:solidFill>
              </a:rPr>
              <a:t>CLI-driven</a:t>
            </a:r>
            <a:r>
              <a:rPr lang="en-US" sz="3000" dirty="0"/>
              <a:t> run workflow uses </a:t>
            </a:r>
            <a:r>
              <a:rPr lang="en-US" sz="3000" dirty="0" err="1"/>
              <a:t>Terraform's</a:t>
            </a:r>
            <a:r>
              <a:rPr lang="en-US" sz="3000" dirty="0"/>
              <a:t> </a:t>
            </a:r>
            <a:r>
              <a:rPr lang="en-US" sz="3000" dirty="0">
                <a:solidFill>
                  <a:srgbClr val="FFFF00"/>
                </a:solidFill>
              </a:rPr>
              <a:t>standard CLI tools </a:t>
            </a:r>
            <a:r>
              <a:rPr lang="en-US" sz="3000" dirty="0"/>
              <a:t>to execute </a:t>
            </a:r>
            <a:r>
              <a:rPr lang="en-US" sz="3000" dirty="0">
                <a:solidFill>
                  <a:srgbClr val="FFFF00"/>
                </a:solidFill>
              </a:rPr>
              <a:t>runs</a:t>
            </a:r>
            <a:r>
              <a:rPr lang="en-US" sz="3000" dirty="0"/>
              <a:t> in Terraform Cloud.</a:t>
            </a:r>
          </a:p>
        </p:txBody>
      </p:sp>
      <p:sp>
        <p:nvSpPr>
          <p:cNvPr id="6" name="Rounded Rectangle 5">
            <a:extLst>
              <a:ext uri="{FF2B5EF4-FFF2-40B4-BE49-F238E27FC236}">
                <a16:creationId xmlns:a16="http://schemas.microsoft.com/office/drawing/2014/main" id="{9A9E7A37-84E6-0846-B4C8-0B6A982AF693}"/>
              </a:ext>
            </a:extLst>
          </p:cNvPr>
          <p:cNvSpPr/>
          <p:nvPr/>
        </p:nvSpPr>
        <p:spPr>
          <a:xfrm>
            <a:off x="271305" y="2097847"/>
            <a:ext cx="6842928" cy="1080575"/>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 Terraform </a:t>
            </a:r>
            <a:r>
              <a:rPr lang="en-US" sz="2400" dirty="0">
                <a:solidFill>
                  <a:srgbClr val="FFFF00"/>
                </a:solidFill>
              </a:rPr>
              <a:t>remote backend </a:t>
            </a:r>
            <a:r>
              <a:rPr lang="en-US" sz="2400" dirty="0"/>
              <a:t>brings Terraform Cloud's collaboration features into the familiar </a:t>
            </a:r>
            <a:r>
              <a:rPr lang="en-US" sz="2400" dirty="0">
                <a:solidFill>
                  <a:srgbClr val="FFFF00"/>
                </a:solidFill>
              </a:rPr>
              <a:t>Terraform CLI workflow</a:t>
            </a:r>
          </a:p>
        </p:txBody>
      </p:sp>
      <p:pic>
        <p:nvPicPr>
          <p:cNvPr id="10" name="Picture 9">
            <a:extLst>
              <a:ext uri="{FF2B5EF4-FFF2-40B4-BE49-F238E27FC236}">
                <a16:creationId xmlns:a16="http://schemas.microsoft.com/office/drawing/2014/main" id="{2EA4664C-058F-6245-B85E-202235F31CB5}"/>
              </a:ext>
            </a:extLst>
          </p:cNvPr>
          <p:cNvPicPr>
            <a:picLocks noChangeAspect="1"/>
          </p:cNvPicPr>
          <p:nvPr/>
        </p:nvPicPr>
        <p:blipFill>
          <a:blip r:embed="rId2"/>
          <a:stretch>
            <a:fillRect/>
          </a:stretch>
        </p:blipFill>
        <p:spPr>
          <a:xfrm>
            <a:off x="11295045" y="5684288"/>
            <a:ext cx="1485900" cy="1117600"/>
          </a:xfrm>
          <a:prstGeom prst="rect">
            <a:avLst/>
          </a:prstGeom>
        </p:spPr>
      </p:pic>
      <p:pic>
        <p:nvPicPr>
          <p:cNvPr id="11" name="Graphic 10" descr="User with solid fill">
            <a:extLst>
              <a:ext uri="{FF2B5EF4-FFF2-40B4-BE49-F238E27FC236}">
                <a16:creationId xmlns:a16="http://schemas.microsoft.com/office/drawing/2014/main" id="{6EEC9B8C-A72E-AA4B-B8CB-8441379995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7701" y="2375921"/>
            <a:ext cx="1231900" cy="1231900"/>
          </a:xfrm>
          <a:prstGeom prst="rect">
            <a:avLst/>
          </a:prstGeom>
        </p:spPr>
      </p:pic>
      <p:sp>
        <p:nvSpPr>
          <p:cNvPr id="13" name="TextBox 12">
            <a:extLst>
              <a:ext uri="{FF2B5EF4-FFF2-40B4-BE49-F238E27FC236}">
                <a16:creationId xmlns:a16="http://schemas.microsoft.com/office/drawing/2014/main" id="{CD469407-AB86-2741-B2BC-C3F8A5B2EF7E}"/>
              </a:ext>
            </a:extLst>
          </p:cNvPr>
          <p:cNvSpPr txBox="1"/>
          <p:nvPr/>
        </p:nvSpPr>
        <p:spPr>
          <a:xfrm>
            <a:off x="7907701" y="3549694"/>
            <a:ext cx="1361976" cy="430887"/>
          </a:xfrm>
          <a:prstGeom prst="rect">
            <a:avLst/>
          </a:prstGeom>
          <a:noFill/>
        </p:spPr>
        <p:txBody>
          <a:bodyPr wrap="none" rtlCol="0">
            <a:spAutoFit/>
          </a:bodyPr>
          <a:lstStyle/>
          <a:p>
            <a:r>
              <a:rPr lang="en-US" dirty="0"/>
              <a:t>Developer</a:t>
            </a:r>
          </a:p>
        </p:txBody>
      </p:sp>
      <p:sp>
        <p:nvSpPr>
          <p:cNvPr id="14" name="TextBox 13">
            <a:extLst>
              <a:ext uri="{FF2B5EF4-FFF2-40B4-BE49-F238E27FC236}">
                <a16:creationId xmlns:a16="http://schemas.microsoft.com/office/drawing/2014/main" id="{7CCE94B5-4ABF-AF4E-8B1F-1DA6C17E646C}"/>
              </a:ext>
            </a:extLst>
          </p:cNvPr>
          <p:cNvSpPr txBox="1"/>
          <p:nvPr/>
        </p:nvSpPr>
        <p:spPr>
          <a:xfrm>
            <a:off x="13083436" y="5764674"/>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15" name="Straight Arrow Connector 14">
            <a:extLst>
              <a:ext uri="{FF2B5EF4-FFF2-40B4-BE49-F238E27FC236}">
                <a16:creationId xmlns:a16="http://schemas.microsoft.com/office/drawing/2014/main" id="{7FF6AC08-2F19-0B4C-A2D7-8051D2D96D72}"/>
              </a:ext>
            </a:extLst>
          </p:cNvPr>
          <p:cNvCxnSpPr>
            <a:cxnSpLocks/>
            <a:stCxn id="11" idx="3"/>
          </p:cNvCxnSpPr>
          <p:nvPr/>
        </p:nvCxnSpPr>
        <p:spPr>
          <a:xfrm>
            <a:off x="9139601" y="2991871"/>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DB1384D-E371-3246-A1F1-3B278CB89A7C}"/>
              </a:ext>
            </a:extLst>
          </p:cNvPr>
          <p:cNvCxnSpPr>
            <a:cxnSpLocks/>
            <a:endCxn id="10" idx="0"/>
          </p:cNvCxnSpPr>
          <p:nvPr/>
        </p:nvCxnSpPr>
        <p:spPr>
          <a:xfrm>
            <a:off x="12037995" y="3607821"/>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EB1CC1-2270-5C45-A1F8-98B4D781C4F7}"/>
              </a:ext>
            </a:extLst>
          </p:cNvPr>
          <p:cNvSpPr txBox="1"/>
          <p:nvPr/>
        </p:nvSpPr>
        <p:spPr>
          <a:xfrm>
            <a:off x="9049933" y="2590713"/>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18" name="TextBox 17">
            <a:extLst>
              <a:ext uri="{FF2B5EF4-FFF2-40B4-BE49-F238E27FC236}">
                <a16:creationId xmlns:a16="http://schemas.microsoft.com/office/drawing/2014/main" id="{8ADC834D-BC67-854A-A0CD-3BD4DB197E4A}"/>
              </a:ext>
            </a:extLst>
          </p:cNvPr>
          <p:cNvSpPr txBox="1"/>
          <p:nvPr/>
        </p:nvSpPr>
        <p:spPr>
          <a:xfrm>
            <a:off x="10782401" y="4388473"/>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7" name="Graphic 6" descr="Computer with solid fill">
            <a:extLst>
              <a:ext uri="{FF2B5EF4-FFF2-40B4-BE49-F238E27FC236}">
                <a16:creationId xmlns:a16="http://schemas.microsoft.com/office/drawing/2014/main" id="{4DE89F3D-B153-914F-B8C9-F806C513AA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7001" y="2203708"/>
            <a:ext cx="1726432" cy="1726432"/>
          </a:xfrm>
          <a:prstGeom prst="rect">
            <a:avLst/>
          </a:prstGeom>
        </p:spPr>
      </p:pic>
      <p:sp>
        <p:nvSpPr>
          <p:cNvPr id="19" name="Rounded Rectangle 18">
            <a:extLst>
              <a:ext uri="{FF2B5EF4-FFF2-40B4-BE49-F238E27FC236}">
                <a16:creationId xmlns:a16="http://schemas.microsoft.com/office/drawing/2014/main" id="{EC4628B2-767A-DC47-B805-05A922066250}"/>
              </a:ext>
            </a:extLst>
          </p:cNvPr>
          <p:cNvSpPr/>
          <p:nvPr/>
        </p:nvSpPr>
        <p:spPr>
          <a:xfrm>
            <a:off x="216688" y="3403586"/>
            <a:ext cx="6842928" cy="1452682"/>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Users can start runs with the standard </a:t>
            </a:r>
            <a:r>
              <a:rPr lang="en-US" sz="2400" dirty="0">
                <a:solidFill>
                  <a:srgbClr val="FFFF00"/>
                </a:solidFill>
              </a:rPr>
              <a:t>terraform plan </a:t>
            </a:r>
            <a:r>
              <a:rPr lang="en-US" sz="2400" dirty="0"/>
              <a:t>and </a:t>
            </a:r>
            <a:r>
              <a:rPr lang="en-US" sz="2400" dirty="0">
                <a:solidFill>
                  <a:srgbClr val="FFFF00"/>
                </a:solidFill>
              </a:rPr>
              <a:t>terraform apply </a:t>
            </a:r>
            <a:r>
              <a:rPr lang="en-US" sz="2400" dirty="0"/>
              <a:t>commands, and can watch the progress of the run without leaving their terminal.</a:t>
            </a:r>
          </a:p>
        </p:txBody>
      </p:sp>
      <p:sp>
        <p:nvSpPr>
          <p:cNvPr id="21" name="Rounded Rectangle 20">
            <a:extLst>
              <a:ext uri="{FF2B5EF4-FFF2-40B4-BE49-F238E27FC236}">
                <a16:creationId xmlns:a16="http://schemas.microsoft.com/office/drawing/2014/main" id="{0014375B-E1DC-3848-B3F9-F3110F63A286}"/>
              </a:ext>
            </a:extLst>
          </p:cNvPr>
          <p:cNvSpPr/>
          <p:nvPr/>
        </p:nvSpPr>
        <p:spPr>
          <a:xfrm>
            <a:off x="216688" y="5081432"/>
            <a:ext cx="6842928" cy="2076467"/>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These </a:t>
            </a:r>
            <a:r>
              <a:rPr lang="en-US" sz="2400" dirty="0">
                <a:solidFill>
                  <a:srgbClr val="FFFF00"/>
                </a:solidFill>
              </a:rPr>
              <a:t>runs</a:t>
            </a:r>
            <a:r>
              <a:rPr lang="en-US" sz="2400" dirty="0"/>
              <a:t> execute </a:t>
            </a:r>
            <a:r>
              <a:rPr lang="en-US" sz="2400" dirty="0">
                <a:solidFill>
                  <a:srgbClr val="FFFF00"/>
                </a:solidFill>
              </a:rPr>
              <a:t>remotely in Terraform Cloud</a:t>
            </a:r>
            <a:r>
              <a:rPr lang="en-US" sz="2400" dirty="0"/>
              <a:t>; they use </a:t>
            </a:r>
            <a:r>
              <a:rPr lang="en-US" sz="2400" dirty="0">
                <a:solidFill>
                  <a:srgbClr val="FFFF00"/>
                </a:solidFill>
              </a:rPr>
              <a:t>variables</a:t>
            </a:r>
            <a:r>
              <a:rPr lang="en-US" sz="2400" dirty="0"/>
              <a:t> from the appropriate </a:t>
            </a:r>
            <a:r>
              <a:rPr lang="en-US" sz="2400" dirty="0">
                <a:solidFill>
                  <a:srgbClr val="FFFF00"/>
                </a:solidFill>
              </a:rPr>
              <a:t>workspace</a:t>
            </a:r>
            <a:r>
              <a:rPr lang="en-US" sz="2400" dirty="0"/>
              <a:t>, </a:t>
            </a:r>
            <a:r>
              <a:rPr lang="en-US" sz="2400" dirty="0">
                <a:solidFill>
                  <a:srgbClr val="FFFF00"/>
                </a:solidFill>
              </a:rPr>
              <a:t>enforce any applicable Sentinel polici</a:t>
            </a:r>
            <a:r>
              <a:rPr lang="en-US" sz="2400" dirty="0"/>
              <a:t>es, and can access Terraform Cloud's </a:t>
            </a:r>
            <a:r>
              <a:rPr lang="en-US" sz="2400" dirty="0">
                <a:solidFill>
                  <a:srgbClr val="FFFF00"/>
                </a:solidFill>
              </a:rPr>
              <a:t>private module registry</a:t>
            </a:r>
            <a:r>
              <a:rPr lang="en-US" sz="2400" dirty="0"/>
              <a:t> and remote state inputs.</a:t>
            </a:r>
          </a:p>
        </p:txBody>
      </p:sp>
      <p:sp>
        <p:nvSpPr>
          <p:cNvPr id="22" name="TextBox 21">
            <a:extLst>
              <a:ext uri="{FF2B5EF4-FFF2-40B4-BE49-F238E27FC236}">
                <a16:creationId xmlns:a16="http://schemas.microsoft.com/office/drawing/2014/main" id="{C7B04BD0-A370-084E-ADE1-7CDEEB3B6E03}"/>
              </a:ext>
            </a:extLst>
          </p:cNvPr>
          <p:cNvSpPr txBox="1"/>
          <p:nvPr/>
        </p:nvSpPr>
        <p:spPr>
          <a:xfrm>
            <a:off x="9049933" y="3054290"/>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23" name="TextBox 22">
            <a:extLst>
              <a:ext uri="{FF2B5EF4-FFF2-40B4-BE49-F238E27FC236}">
                <a16:creationId xmlns:a16="http://schemas.microsoft.com/office/drawing/2014/main" id="{AAA5D0F5-08F1-D849-82AF-815FDC3730B0}"/>
              </a:ext>
            </a:extLst>
          </p:cNvPr>
          <p:cNvSpPr txBox="1"/>
          <p:nvPr/>
        </p:nvSpPr>
        <p:spPr>
          <a:xfrm>
            <a:off x="13203433" y="2744601"/>
            <a:ext cx="1124731" cy="769441"/>
          </a:xfrm>
          <a:prstGeom prst="rect">
            <a:avLst/>
          </a:prstGeom>
          <a:noFill/>
        </p:spPr>
        <p:txBody>
          <a:bodyPr wrap="none" rtlCol="0">
            <a:spAutoFit/>
          </a:bodyPr>
          <a:lstStyle/>
          <a:p>
            <a:r>
              <a:rPr lang="en-US" dirty="0"/>
              <a:t>Local</a:t>
            </a:r>
          </a:p>
          <a:p>
            <a:r>
              <a:rPr lang="en-US" dirty="0"/>
              <a:t>Desktop</a:t>
            </a:r>
          </a:p>
        </p:txBody>
      </p:sp>
      <p:sp>
        <p:nvSpPr>
          <p:cNvPr id="20" name="Subtitle 2">
            <a:extLst>
              <a:ext uri="{FF2B5EF4-FFF2-40B4-BE49-F238E27FC236}">
                <a16:creationId xmlns:a16="http://schemas.microsoft.com/office/drawing/2014/main" id="{94C29397-7F1E-7B47-AA32-19559CA9632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0186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down)">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down)">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par>
                                <p:cTn id="28" presetID="22" presetClass="entr" presetSubtype="4"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par>
                                <p:cTn id="49" presetID="2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down)">
                                      <p:cBhvr>
                                        <p:cTn id="51" dur="500"/>
                                        <p:tgtEl>
                                          <p:spTgt spid="7"/>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3" grpId="0"/>
      <p:bldP spid="14" grpId="0"/>
      <p:bldP spid="17" grpId="0"/>
      <p:bldP spid="18" grpId="0"/>
      <p:bldP spid="19" grpId="0" animBg="1"/>
      <p:bldP spid="21" grpId="0" animBg="1"/>
      <p:bldP spid="22" grpId="0"/>
      <p:bldP spid="23" grpId="0"/>
    </p:bld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B5F21-BF7B-AB4D-AB56-79B8F7127471}"/>
              </a:ext>
            </a:extLst>
          </p:cNvPr>
          <p:cNvSpPr>
            <a:spLocks noGrp="1"/>
          </p:cNvSpPr>
          <p:nvPr>
            <p:ph type="title"/>
          </p:nvPr>
        </p:nvSpPr>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a16="http://schemas.microsoft.com/office/drawing/2014/main" id="{CE47A716-E2A5-FF45-920D-7FB765E9EFE0}"/>
              </a:ext>
            </a:extLst>
          </p:cNvPr>
          <p:cNvPicPr>
            <a:picLocks noChangeAspect="1"/>
          </p:cNvPicPr>
          <p:nvPr/>
        </p:nvPicPr>
        <p:blipFill>
          <a:blip r:embed="rId2"/>
          <a:stretch>
            <a:fillRect/>
          </a:stretch>
        </p:blipFill>
        <p:spPr>
          <a:xfrm>
            <a:off x="899858" y="1570195"/>
            <a:ext cx="8075804" cy="5848620"/>
          </a:xfrm>
          <a:prstGeom prst="rect">
            <a:avLst/>
          </a:prstGeom>
        </p:spPr>
      </p:pic>
      <p:sp>
        <p:nvSpPr>
          <p:cNvPr id="6" name="Rounded Rectangle 5">
            <a:extLst>
              <a:ext uri="{FF2B5EF4-FFF2-40B4-BE49-F238E27FC236}">
                <a16:creationId xmlns:a16="http://schemas.microsoft.com/office/drawing/2014/main" id="{BC84C4E2-6A67-6740-B6F7-C8174632ECA0}"/>
              </a:ext>
            </a:extLst>
          </p:cNvPr>
          <p:cNvSpPr/>
          <p:nvPr/>
        </p:nvSpPr>
        <p:spPr>
          <a:xfrm>
            <a:off x="1005840" y="4381081"/>
            <a:ext cx="4691575" cy="2692959"/>
          </a:xfrm>
          <a:prstGeom prst="round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3EE2BAE-BCC8-C740-AFAA-016CBC6DC64F}"/>
              </a:ext>
            </a:extLst>
          </p:cNvPr>
          <p:cNvSpPr/>
          <p:nvPr/>
        </p:nvSpPr>
        <p:spPr>
          <a:xfrm>
            <a:off x="9596175" y="3868615"/>
            <a:ext cx="4531807" cy="3466681"/>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Terraform</a:t>
            </a:r>
          </a:p>
          <a:p>
            <a:pPr algn="ctr"/>
            <a:r>
              <a:rPr lang="en-US" sz="3600" dirty="0"/>
              <a:t>Cloud as</a:t>
            </a:r>
          </a:p>
          <a:p>
            <a:pPr algn="ctr"/>
            <a:r>
              <a:rPr lang="en-US" sz="3600" dirty="0">
                <a:solidFill>
                  <a:srgbClr val="FFFF00"/>
                </a:solidFill>
              </a:rPr>
              <a:t>Backend</a:t>
            </a:r>
            <a:r>
              <a:rPr lang="en-US" sz="3600" dirty="0"/>
              <a:t> configured in</a:t>
            </a:r>
          </a:p>
          <a:p>
            <a:pPr algn="ctr"/>
            <a:r>
              <a:rPr lang="en-US" sz="3600" dirty="0"/>
              <a:t>Terraform Block</a:t>
            </a:r>
          </a:p>
        </p:txBody>
      </p:sp>
      <p:cxnSp>
        <p:nvCxnSpPr>
          <p:cNvPr id="9" name="Straight Arrow Connector 8">
            <a:extLst>
              <a:ext uri="{FF2B5EF4-FFF2-40B4-BE49-F238E27FC236}">
                <a16:creationId xmlns:a16="http://schemas.microsoft.com/office/drawing/2014/main" id="{64C876FA-6DD1-6145-9C28-7CED0C14F6AC}"/>
              </a:ext>
            </a:extLst>
          </p:cNvPr>
          <p:cNvCxnSpPr>
            <a:stCxn id="7" idx="2"/>
          </p:cNvCxnSpPr>
          <p:nvPr/>
        </p:nvCxnSpPr>
        <p:spPr>
          <a:xfrm flipH="1">
            <a:off x="5627077" y="5601956"/>
            <a:ext cx="3969098" cy="10550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0B8A2A03-A87E-B24A-B7B8-ECBA715166E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24136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3F95D0-5D06-8A40-80ED-68C076056187}"/>
              </a:ext>
            </a:extLst>
          </p:cNvPr>
          <p:cNvSpPr>
            <a:spLocks noGrp="1"/>
          </p:cNvSpPr>
          <p:nvPr>
            <p:ph type="title"/>
          </p:nvPr>
        </p:nvSpPr>
        <p:spPr>
          <a:xfrm>
            <a:off x="1005840" y="0"/>
            <a:ext cx="12618720" cy="1188851"/>
          </a:xfrm>
        </p:spPr>
        <p:txBody>
          <a:bodyPr/>
          <a:lstStyle/>
          <a:p>
            <a:r>
              <a:rPr lang="en-US" dirty="0"/>
              <a:t>What is Terraform Backend ?</a:t>
            </a:r>
          </a:p>
        </p:txBody>
      </p:sp>
      <p:sp>
        <p:nvSpPr>
          <p:cNvPr id="5" name="Rounded Rectangle 4">
            <a:extLst>
              <a:ext uri="{FF2B5EF4-FFF2-40B4-BE49-F238E27FC236}">
                <a16:creationId xmlns:a16="http://schemas.microsoft.com/office/drawing/2014/main" id="{9FF95D12-1A24-9D4A-996E-1E2AFB28BD77}"/>
              </a:ext>
            </a:extLst>
          </p:cNvPr>
          <p:cNvSpPr/>
          <p:nvPr/>
        </p:nvSpPr>
        <p:spPr>
          <a:xfrm>
            <a:off x="582804" y="1587640"/>
            <a:ext cx="13314066" cy="78377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00" dirty="0"/>
              <a:t>Backends are responsible for storing state and providing an API for state locking. </a:t>
            </a:r>
          </a:p>
        </p:txBody>
      </p:sp>
      <p:sp>
        <p:nvSpPr>
          <p:cNvPr id="6" name="Oval 5">
            <a:extLst>
              <a:ext uri="{FF2B5EF4-FFF2-40B4-BE49-F238E27FC236}">
                <a16:creationId xmlns:a16="http://schemas.microsoft.com/office/drawing/2014/main" id="{CD03A193-4FE0-9048-AC56-FF339D98B722}"/>
              </a:ext>
            </a:extLst>
          </p:cNvPr>
          <p:cNvSpPr/>
          <p:nvPr/>
        </p:nvSpPr>
        <p:spPr>
          <a:xfrm>
            <a:off x="1005840" y="3034602"/>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Storage</a:t>
            </a:r>
          </a:p>
        </p:txBody>
      </p:sp>
      <p:sp>
        <p:nvSpPr>
          <p:cNvPr id="7" name="Oval 6">
            <a:extLst>
              <a:ext uri="{FF2B5EF4-FFF2-40B4-BE49-F238E27FC236}">
                <a16:creationId xmlns:a16="http://schemas.microsoft.com/office/drawing/2014/main" id="{E9A140C2-1415-1943-B530-66CCD03AF48E}"/>
              </a:ext>
            </a:extLst>
          </p:cNvPr>
          <p:cNvSpPr/>
          <p:nvPr/>
        </p:nvSpPr>
        <p:spPr>
          <a:xfrm>
            <a:off x="8362908" y="2915696"/>
            <a:ext cx="4611189" cy="235968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 Locking</a:t>
            </a:r>
          </a:p>
        </p:txBody>
      </p:sp>
      <p:pic>
        <p:nvPicPr>
          <p:cNvPr id="8" name="Graphic 7">
            <a:extLst>
              <a:ext uri="{FF2B5EF4-FFF2-40B4-BE49-F238E27FC236}">
                <a16:creationId xmlns:a16="http://schemas.microsoft.com/office/drawing/2014/main" id="{47F0E247-F6F9-3748-9181-295991E7F1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5798" y="5836419"/>
            <a:ext cx="1157234" cy="1157234"/>
          </a:xfrm>
          <a:prstGeom prst="rect">
            <a:avLst/>
          </a:prstGeom>
        </p:spPr>
      </p:pic>
      <p:sp>
        <p:nvSpPr>
          <p:cNvPr id="9" name="TextBox 8">
            <a:extLst>
              <a:ext uri="{FF2B5EF4-FFF2-40B4-BE49-F238E27FC236}">
                <a16:creationId xmlns:a16="http://schemas.microsoft.com/office/drawing/2014/main" id="{3C2A2968-E569-8643-BD1C-15B79BE68C24}"/>
              </a:ext>
            </a:extLst>
          </p:cNvPr>
          <p:cNvSpPr txBox="1"/>
          <p:nvPr/>
        </p:nvSpPr>
        <p:spPr>
          <a:xfrm>
            <a:off x="2305290" y="7151986"/>
            <a:ext cx="1798249" cy="430887"/>
          </a:xfrm>
          <a:prstGeom prst="rect">
            <a:avLst/>
          </a:prstGeom>
          <a:noFill/>
        </p:spPr>
        <p:txBody>
          <a:bodyPr wrap="none" rtlCol="0">
            <a:spAutoFit/>
          </a:bodyPr>
          <a:lstStyle/>
          <a:p>
            <a:r>
              <a:rPr lang="en-US" dirty="0"/>
              <a:t>AWS S3 Bucket</a:t>
            </a:r>
          </a:p>
        </p:txBody>
      </p:sp>
      <p:pic>
        <p:nvPicPr>
          <p:cNvPr id="10" name="Graphic 9">
            <a:extLst>
              <a:ext uri="{FF2B5EF4-FFF2-40B4-BE49-F238E27FC236}">
                <a16:creationId xmlns:a16="http://schemas.microsoft.com/office/drawing/2014/main" id="{F5E2F23C-5516-E348-AD85-2F82C85DFA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68753" y="5789838"/>
            <a:ext cx="1157234" cy="1157234"/>
          </a:xfrm>
          <a:prstGeom prst="rect">
            <a:avLst/>
          </a:prstGeom>
        </p:spPr>
      </p:pic>
      <p:sp>
        <p:nvSpPr>
          <p:cNvPr id="11" name="TextBox 10">
            <a:extLst>
              <a:ext uri="{FF2B5EF4-FFF2-40B4-BE49-F238E27FC236}">
                <a16:creationId xmlns:a16="http://schemas.microsoft.com/office/drawing/2014/main" id="{9FAC0D7C-5D9C-2340-AB0A-62D61338E739}"/>
              </a:ext>
            </a:extLst>
          </p:cNvPr>
          <p:cNvSpPr txBox="1"/>
          <p:nvPr/>
        </p:nvSpPr>
        <p:spPr>
          <a:xfrm>
            <a:off x="9731900" y="7151985"/>
            <a:ext cx="2067041" cy="430887"/>
          </a:xfrm>
          <a:prstGeom prst="rect">
            <a:avLst/>
          </a:prstGeom>
          <a:noFill/>
        </p:spPr>
        <p:txBody>
          <a:bodyPr wrap="none" rtlCol="0">
            <a:spAutoFit/>
          </a:bodyPr>
          <a:lstStyle/>
          <a:p>
            <a:r>
              <a:rPr lang="en-US" dirty="0"/>
              <a:t>AWS DynamoDB</a:t>
            </a:r>
          </a:p>
        </p:txBody>
      </p:sp>
      <p:sp>
        <p:nvSpPr>
          <p:cNvPr id="12" name="Subtitle 2">
            <a:extLst>
              <a:ext uri="{FF2B5EF4-FFF2-40B4-BE49-F238E27FC236}">
                <a16:creationId xmlns:a16="http://schemas.microsoft.com/office/drawing/2014/main" id="{7F38FB41-2A07-074C-BA75-7D020D4AA59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421777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218F4-A6A6-C649-8306-5E3C7DAC7DD4}"/>
              </a:ext>
            </a:extLst>
          </p:cNvPr>
          <p:cNvSpPr>
            <a:spLocks noGrp="1"/>
          </p:cNvSpPr>
          <p:nvPr>
            <p:ph type="title"/>
          </p:nvPr>
        </p:nvSpPr>
        <p:spPr/>
        <p:txBody>
          <a:bodyPr/>
          <a:lstStyle/>
          <a:p>
            <a:r>
              <a:rPr lang="en-US" dirty="0"/>
              <a:t>Terraform Cloud - </a:t>
            </a:r>
            <a:r>
              <a:rPr lang="en-US" dirty="0">
                <a:solidFill>
                  <a:srgbClr val="00B050"/>
                </a:solidFill>
              </a:rPr>
              <a:t>CLI Driven Workflow</a:t>
            </a:r>
            <a:endParaRPr lang="en-US" dirty="0"/>
          </a:p>
        </p:txBody>
      </p:sp>
      <p:pic>
        <p:nvPicPr>
          <p:cNvPr id="5" name="Picture 4">
            <a:extLst>
              <a:ext uri="{FF2B5EF4-FFF2-40B4-BE49-F238E27FC236}">
                <a16:creationId xmlns:a16="http://schemas.microsoft.com/office/drawing/2014/main" id="{D8B69856-665D-2149-9A8E-FF012DC339F2}"/>
              </a:ext>
            </a:extLst>
          </p:cNvPr>
          <p:cNvPicPr>
            <a:picLocks noChangeAspect="1"/>
          </p:cNvPicPr>
          <p:nvPr/>
        </p:nvPicPr>
        <p:blipFill>
          <a:blip r:embed="rId2"/>
          <a:stretch>
            <a:fillRect/>
          </a:stretch>
        </p:blipFill>
        <p:spPr>
          <a:xfrm>
            <a:off x="1005840" y="1761546"/>
            <a:ext cx="12339376" cy="4952583"/>
          </a:xfrm>
          <a:prstGeom prst="rect">
            <a:avLst/>
          </a:prstGeom>
        </p:spPr>
      </p:pic>
      <p:sp>
        <p:nvSpPr>
          <p:cNvPr id="6" name="Subtitle 2">
            <a:extLst>
              <a:ext uri="{FF2B5EF4-FFF2-40B4-BE49-F238E27FC236}">
                <a16:creationId xmlns:a16="http://schemas.microsoft.com/office/drawing/2014/main" id="{31724ACA-431B-BD46-9C36-B8E9036735A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923718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25071" y="20983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Cloud</a:t>
            </a:r>
          </a:p>
          <a:p>
            <a:pPr marL="0" indent="0" algn="ctr">
              <a:buNone/>
            </a:pPr>
            <a:r>
              <a:rPr lang="en-US" sz="7000" b="1" dirty="0">
                <a:solidFill>
                  <a:srgbClr val="0070C0"/>
                </a:solidFill>
              </a:rPr>
              <a:t>Sentinel</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71A6EBAA-A25F-3441-A458-19083D73763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4422334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FEE94-F700-274F-A9F7-346DA5761756}"/>
              </a:ext>
            </a:extLst>
          </p:cNvPr>
          <p:cNvSpPr>
            <a:spLocks noGrp="1"/>
          </p:cNvSpPr>
          <p:nvPr>
            <p:ph type="title"/>
          </p:nvPr>
        </p:nvSpPr>
        <p:spPr/>
        <p:txBody>
          <a:bodyPr/>
          <a:lstStyle/>
          <a:p>
            <a:r>
              <a:rPr lang="en-US" dirty="0"/>
              <a:t>What is Sentinel ?</a:t>
            </a:r>
          </a:p>
        </p:txBody>
      </p:sp>
      <p:sp>
        <p:nvSpPr>
          <p:cNvPr id="7" name="Oval 6">
            <a:extLst>
              <a:ext uri="{FF2B5EF4-FFF2-40B4-BE49-F238E27FC236}">
                <a16:creationId xmlns:a16="http://schemas.microsoft.com/office/drawing/2014/main" id="{5A4CE607-8458-7B45-B57C-444B2E559DDD}"/>
              </a:ext>
            </a:extLst>
          </p:cNvPr>
          <p:cNvSpPr/>
          <p:nvPr/>
        </p:nvSpPr>
        <p:spPr>
          <a:xfrm>
            <a:off x="462224"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Sentinel is an embedded </a:t>
            </a:r>
            <a:r>
              <a:rPr lang="en-US" sz="4000" dirty="0">
                <a:solidFill>
                  <a:srgbClr val="FFFF00"/>
                </a:solidFill>
              </a:rPr>
              <a:t>policy-as-code</a:t>
            </a:r>
            <a:r>
              <a:rPr lang="en-US" sz="4000" dirty="0"/>
              <a:t> framework integrated with the </a:t>
            </a:r>
            <a:r>
              <a:rPr lang="en-US" sz="4000" dirty="0" err="1"/>
              <a:t>HashiCorp</a:t>
            </a:r>
            <a:r>
              <a:rPr lang="en-US" sz="4000" dirty="0"/>
              <a:t> Enterprise products.</a:t>
            </a:r>
          </a:p>
        </p:txBody>
      </p:sp>
      <p:sp>
        <p:nvSpPr>
          <p:cNvPr id="8" name="Oval 7">
            <a:extLst>
              <a:ext uri="{FF2B5EF4-FFF2-40B4-BE49-F238E27FC236}">
                <a16:creationId xmlns:a16="http://schemas.microsoft.com/office/drawing/2014/main" id="{EC0FA0E9-9DC3-1045-BFF7-BC4B6D787006}"/>
              </a:ext>
            </a:extLst>
          </p:cNvPr>
          <p:cNvSpPr/>
          <p:nvPr/>
        </p:nvSpPr>
        <p:spPr>
          <a:xfrm>
            <a:off x="8050403" y="1808703"/>
            <a:ext cx="6277541" cy="531390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It enables </a:t>
            </a:r>
            <a:r>
              <a:rPr lang="en-US" sz="4000" dirty="0">
                <a:solidFill>
                  <a:srgbClr val="FFFF00"/>
                </a:solidFill>
              </a:rPr>
              <a:t>fine-grained, logic-based policy decisions, </a:t>
            </a:r>
            <a:r>
              <a:rPr lang="en-US" sz="4000" dirty="0"/>
              <a:t>and can be extended to use information from external sources.</a:t>
            </a:r>
          </a:p>
        </p:txBody>
      </p:sp>
      <p:sp>
        <p:nvSpPr>
          <p:cNvPr id="6" name="Subtitle 2">
            <a:extLst>
              <a:ext uri="{FF2B5EF4-FFF2-40B4-BE49-F238E27FC236}">
                <a16:creationId xmlns:a16="http://schemas.microsoft.com/office/drawing/2014/main" id="{82B92C47-946E-7247-92EB-8A601E217D2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71033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0319FC5-7913-9742-9CA1-75CEC69B3ED8}"/>
              </a:ext>
            </a:extLst>
          </p:cNvPr>
          <p:cNvSpPr/>
          <p:nvPr/>
        </p:nvSpPr>
        <p:spPr>
          <a:xfrm>
            <a:off x="9098108" y="3788229"/>
            <a:ext cx="3577214" cy="300445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t>Sentinel Policies</a:t>
            </a:r>
          </a:p>
        </p:txBody>
      </p:sp>
      <p:cxnSp>
        <p:nvCxnSpPr>
          <p:cNvPr id="9" name="Straight Arrow Connector 8">
            <a:extLst>
              <a:ext uri="{FF2B5EF4-FFF2-40B4-BE49-F238E27FC236}">
                <a16:creationId xmlns:a16="http://schemas.microsoft.com/office/drawing/2014/main" id="{F76EDEF9-96DA-514C-88D2-817259A7040C}"/>
              </a:ext>
            </a:extLst>
          </p:cNvPr>
          <p:cNvCxnSpPr>
            <a:cxnSpLocks/>
          </p:cNvCxnSpPr>
          <p:nvPr/>
        </p:nvCxnSpPr>
        <p:spPr>
          <a:xfrm flipH="1">
            <a:off x="7563141" y="5290458"/>
            <a:ext cx="1494023" cy="444879"/>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3">
            <a:extLst>
              <a:ext uri="{FF2B5EF4-FFF2-40B4-BE49-F238E27FC236}">
                <a16:creationId xmlns:a16="http://schemas.microsoft.com/office/drawing/2014/main" id="{1DF2BC8B-6AAB-8343-B66E-6FB35547D8CE}"/>
              </a:ext>
            </a:extLst>
          </p:cNvPr>
          <p:cNvSpPr>
            <a:spLocks noGrp="1"/>
          </p:cNvSpPr>
          <p:nvPr>
            <p:ph type="title"/>
          </p:nvPr>
        </p:nvSpPr>
        <p:spPr>
          <a:xfrm>
            <a:off x="7405634" y="272807"/>
            <a:ext cx="6218925" cy="1188851"/>
          </a:xfrm>
        </p:spPr>
        <p:txBody>
          <a:bodyPr>
            <a:normAutofit fontScale="90000"/>
          </a:bodyPr>
          <a:lstStyle/>
          <a:p>
            <a:r>
              <a:rPr lang="en-US" dirty="0"/>
              <a:t>Sentinel – Basic Policies</a:t>
            </a:r>
          </a:p>
        </p:txBody>
      </p:sp>
      <p:sp>
        <p:nvSpPr>
          <p:cNvPr id="8" name="Subtitle 2">
            <a:extLst>
              <a:ext uri="{FF2B5EF4-FFF2-40B4-BE49-F238E27FC236}">
                <a16:creationId xmlns:a16="http://schemas.microsoft.com/office/drawing/2014/main" id="{BB2A6804-9354-6848-9172-8E80A454658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pic>
        <p:nvPicPr>
          <p:cNvPr id="3" name="Picture 2">
            <a:extLst>
              <a:ext uri="{FF2B5EF4-FFF2-40B4-BE49-F238E27FC236}">
                <a16:creationId xmlns:a16="http://schemas.microsoft.com/office/drawing/2014/main" id="{AF1C61F4-B905-A843-B9ED-B43EF21FB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093" y="1461658"/>
            <a:ext cx="5486400" cy="1981200"/>
          </a:xfrm>
          <a:prstGeom prst="rect">
            <a:avLst/>
          </a:prstGeom>
        </p:spPr>
      </p:pic>
      <p:pic>
        <p:nvPicPr>
          <p:cNvPr id="11" name="Picture 10">
            <a:extLst>
              <a:ext uri="{FF2B5EF4-FFF2-40B4-BE49-F238E27FC236}">
                <a16:creationId xmlns:a16="http://schemas.microsoft.com/office/drawing/2014/main" id="{77C2E9D8-BE5D-9C4A-BEF4-4FE850018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094" y="3582307"/>
            <a:ext cx="5486399" cy="3416300"/>
          </a:xfrm>
          <a:prstGeom prst="rect">
            <a:avLst/>
          </a:prstGeom>
        </p:spPr>
      </p:pic>
    </p:spTree>
    <p:extLst>
      <p:ext uri="{BB962C8B-B14F-4D97-AF65-F5344CB8AC3E}">
        <p14:creationId xmlns:p14="http://schemas.microsoft.com/office/powerpoint/2010/main" val="82880107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1ADFE8-4805-DA4A-81A2-8035CBE1778C}"/>
              </a:ext>
            </a:extLst>
          </p:cNvPr>
          <p:cNvSpPr>
            <a:spLocks noGrp="1"/>
          </p:cNvSpPr>
          <p:nvPr>
            <p:ph type="title"/>
          </p:nvPr>
        </p:nvSpPr>
        <p:spPr/>
        <p:txBody>
          <a:bodyPr/>
          <a:lstStyle/>
          <a:p>
            <a:r>
              <a:rPr lang="en-US" dirty="0"/>
              <a:t>Sentinel – Cost Control Policies</a:t>
            </a:r>
          </a:p>
        </p:txBody>
      </p:sp>
      <p:pic>
        <p:nvPicPr>
          <p:cNvPr id="5" name="Picture 4">
            <a:extLst>
              <a:ext uri="{FF2B5EF4-FFF2-40B4-BE49-F238E27FC236}">
                <a16:creationId xmlns:a16="http://schemas.microsoft.com/office/drawing/2014/main" id="{8F9B8145-3924-1344-A7DB-7571C0BA5B23}"/>
              </a:ext>
            </a:extLst>
          </p:cNvPr>
          <p:cNvPicPr>
            <a:picLocks noChangeAspect="1"/>
          </p:cNvPicPr>
          <p:nvPr/>
        </p:nvPicPr>
        <p:blipFill>
          <a:blip r:embed="rId2"/>
          <a:stretch>
            <a:fillRect/>
          </a:stretch>
        </p:blipFill>
        <p:spPr>
          <a:xfrm>
            <a:off x="2294025" y="1550028"/>
            <a:ext cx="9483367" cy="5423528"/>
          </a:xfrm>
          <a:prstGeom prst="rect">
            <a:avLst/>
          </a:prstGeom>
        </p:spPr>
      </p:pic>
      <p:sp>
        <p:nvSpPr>
          <p:cNvPr id="6" name="Subtitle 2">
            <a:extLst>
              <a:ext uri="{FF2B5EF4-FFF2-40B4-BE49-F238E27FC236}">
                <a16:creationId xmlns:a16="http://schemas.microsoft.com/office/drawing/2014/main" id="{D1A11E0A-D5D0-0C4B-8D13-0C011FC4D41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3780894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AFE7EA-C5AD-A64B-8217-91594DB452AC}"/>
              </a:ext>
            </a:extLst>
          </p:cNvPr>
          <p:cNvSpPr>
            <a:spLocks noGrp="1"/>
          </p:cNvSpPr>
          <p:nvPr>
            <p:ph type="title"/>
          </p:nvPr>
        </p:nvSpPr>
        <p:spPr/>
        <p:txBody>
          <a:bodyPr/>
          <a:lstStyle/>
          <a:p>
            <a:r>
              <a:rPr lang="en-US" dirty="0"/>
              <a:t>Sentinel – CIS Policies</a:t>
            </a:r>
          </a:p>
        </p:txBody>
      </p:sp>
      <p:pic>
        <p:nvPicPr>
          <p:cNvPr id="5" name="Picture 4">
            <a:extLst>
              <a:ext uri="{FF2B5EF4-FFF2-40B4-BE49-F238E27FC236}">
                <a16:creationId xmlns:a16="http://schemas.microsoft.com/office/drawing/2014/main" id="{8D94793C-5FB0-0B49-9559-898B8497247C}"/>
              </a:ext>
            </a:extLst>
          </p:cNvPr>
          <p:cNvPicPr>
            <a:picLocks noChangeAspect="1"/>
          </p:cNvPicPr>
          <p:nvPr/>
        </p:nvPicPr>
        <p:blipFill>
          <a:blip r:embed="rId2"/>
          <a:stretch>
            <a:fillRect/>
          </a:stretch>
        </p:blipFill>
        <p:spPr>
          <a:xfrm>
            <a:off x="2082173" y="1566147"/>
            <a:ext cx="10756428" cy="5628473"/>
          </a:xfrm>
          <a:prstGeom prst="rect">
            <a:avLst/>
          </a:prstGeom>
        </p:spPr>
      </p:pic>
      <p:sp>
        <p:nvSpPr>
          <p:cNvPr id="6" name="Subtitle 2">
            <a:extLst>
              <a:ext uri="{FF2B5EF4-FFF2-40B4-BE49-F238E27FC236}">
                <a16:creationId xmlns:a16="http://schemas.microsoft.com/office/drawing/2014/main" id="{57B27301-773F-6248-92DD-404C1EE4E97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8985844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3" name="Picture 2">
            <a:extLst>
              <a:ext uri="{FF2B5EF4-FFF2-40B4-BE49-F238E27FC236}">
                <a16:creationId xmlns:a16="http://schemas.microsoft.com/office/drawing/2014/main" id="{F238FC2D-4629-1147-BD97-F7FF8A296A9D}"/>
              </a:ext>
            </a:extLst>
          </p:cNvPr>
          <p:cNvPicPr>
            <a:picLocks noChangeAspect="1"/>
          </p:cNvPicPr>
          <p:nvPr/>
        </p:nvPicPr>
        <p:blipFill>
          <a:blip r:embed="rId2"/>
          <a:stretch>
            <a:fillRect/>
          </a:stretch>
        </p:blipFill>
        <p:spPr>
          <a:xfrm>
            <a:off x="611275" y="1149141"/>
            <a:ext cx="5479561" cy="6296688"/>
          </a:xfrm>
          <a:prstGeom prst="rect">
            <a:avLst/>
          </a:prstGeom>
        </p:spPr>
      </p:pic>
      <p:pic>
        <p:nvPicPr>
          <p:cNvPr id="10" name="Picture 9">
            <a:extLst>
              <a:ext uri="{FF2B5EF4-FFF2-40B4-BE49-F238E27FC236}">
                <a16:creationId xmlns:a16="http://schemas.microsoft.com/office/drawing/2014/main" id="{1BCD2168-95B6-A94D-AE03-31B64FCB00E2}"/>
              </a:ext>
            </a:extLst>
          </p:cNvPr>
          <p:cNvPicPr>
            <a:picLocks noChangeAspect="1"/>
          </p:cNvPicPr>
          <p:nvPr/>
        </p:nvPicPr>
        <p:blipFill>
          <a:blip r:embed="rId3"/>
          <a:stretch>
            <a:fillRect/>
          </a:stretch>
        </p:blipFill>
        <p:spPr>
          <a:xfrm>
            <a:off x="6430288" y="4701021"/>
            <a:ext cx="8065058" cy="2120899"/>
          </a:xfrm>
          <a:prstGeom prst="rect">
            <a:avLst/>
          </a:prstGeom>
        </p:spPr>
      </p:pic>
      <p:sp>
        <p:nvSpPr>
          <p:cNvPr id="11" name="Rounded Rectangle 10">
            <a:extLst>
              <a:ext uri="{FF2B5EF4-FFF2-40B4-BE49-F238E27FC236}">
                <a16:creationId xmlns:a16="http://schemas.microsoft.com/office/drawing/2014/main" id="{10EA4106-1B6C-FC49-9BBA-BC94D3FBA71B}"/>
              </a:ext>
            </a:extLst>
          </p:cNvPr>
          <p:cNvSpPr/>
          <p:nvPr/>
        </p:nvSpPr>
        <p:spPr>
          <a:xfrm>
            <a:off x="12174136" y="5444261"/>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33F7E1AF-127C-8848-9297-1B6A393529A1}"/>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pic>
        <p:nvPicPr>
          <p:cNvPr id="5" name="Picture 4">
            <a:extLst>
              <a:ext uri="{FF2B5EF4-FFF2-40B4-BE49-F238E27FC236}">
                <a16:creationId xmlns:a16="http://schemas.microsoft.com/office/drawing/2014/main" id="{792DB435-F806-A944-AE73-26606FE4CA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640" y="2281227"/>
            <a:ext cx="6139300" cy="2120900"/>
          </a:xfrm>
          <a:prstGeom prst="rect">
            <a:avLst/>
          </a:prstGeom>
        </p:spPr>
      </p:pic>
    </p:spTree>
    <p:extLst>
      <p:ext uri="{BB962C8B-B14F-4D97-AF65-F5344CB8AC3E}">
        <p14:creationId xmlns:p14="http://schemas.microsoft.com/office/powerpoint/2010/main" val="403217770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855216" y="2801756"/>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Expressions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62F671DC-DBCF-6B4C-8676-23546FFB989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6489772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6F6A7C-CDA3-DB47-AAC6-5EF0C11592B6}"/>
              </a:ext>
            </a:extLst>
          </p:cNvPr>
          <p:cNvSpPr>
            <a:spLocks noGrp="1"/>
          </p:cNvSpPr>
          <p:nvPr>
            <p:ph type="title"/>
          </p:nvPr>
        </p:nvSpPr>
        <p:spPr/>
        <p:txBody>
          <a:bodyPr/>
          <a:lstStyle/>
          <a:p>
            <a:r>
              <a:rPr lang="en-US" dirty="0"/>
              <a:t>Terraform Expressions</a:t>
            </a:r>
          </a:p>
        </p:txBody>
      </p:sp>
      <p:sp>
        <p:nvSpPr>
          <p:cNvPr id="5" name="Rounded Rectangle 4">
            <a:extLst>
              <a:ext uri="{FF2B5EF4-FFF2-40B4-BE49-F238E27FC236}">
                <a16:creationId xmlns:a16="http://schemas.microsoft.com/office/drawing/2014/main" id="{ADC5566C-51B7-4D46-A191-D1A7F7C29593}"/>
              </a:ext>
            </a:extLst>
          </p:cNvPr>
          <p:cNvSpPr/>
          <p:nvPr/>
        </p:nvSpPr>
        <p:spPr>
          <a:xfrm>
            <a:off x="612949" y="1461658"/>
            <a:ext cx="13665759" cy="67864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Expressions are used to </a:t>
            </a:r>
            <a:r>
              <a:rPr lang="en-US" sz="3000" dirty="0">
                <a:solidFill>
                  <a:srgbClr val="FFFF00"/>
                </a:solidFill>
              </a:rPr>
              <a:t>refer to</a:t>
            </a:r>
            <a:r>
              <a:rPr lang="en-US" sz="3000" dirty="0"/>
              <a:t> or </a:t>
            </a:r>
            <a:r>
              <a:rPr lang="en-US" sz="3000" dirty="0">
                <a:solidFill>
                  <a:srgbClr val="FFFF00"/>
                </a:solidFill>
              </a:rPr>
              <a:t>compute</a:t>
            </a:r>
            <a:r>
              <a:rPr lang="en-US" sz="3000" dirty="0"/>
              <a:t> values within a configuration</a:t>
            </a:r>
          </a:p>
        </p:txBody>
      </p:sp>
      <p:sp>
        <p:nvSpPr>
          <p:cNvPr id="6" name="Rounded Rectangle 5">
            <a:extLst>
              <a:ext uri="{FF2B5EF4-FFF2-40B4-BE49-F238E27FC236}">
                <a16:creationId xmlns:a16="http://schemas.microsoft.com/office/drawing/2014/main" id="{FB3A3F28-3F47-B545-955F-14EB2E4F6F80}"/>
              </a:ext>
            </a:extLst>
          </p:cNvPr>
          <p:cNvSpPr/>
          <p:nvPr/>
        </p:nvSpPr>
        <p:spPr>
          <a:xfrm>
            <a:off x="612948" y="2397829"/>
            <a:ext cx="13665759" cy="9313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You can </a:t>
            </a:r>
            <a:r>
              <a:rPr lang="en-US" sz="3000" dirty="0">
                <a:solidFill>
                  <a:srgbClr val="FFFF00"/>
                </a:solidFill>
              </a:rPr>
              <a:t>experiment</a:t>
            </a:r>
            <a:r>
              <a:rPr lang="en-US" sz="3000" dirty="0"/>
              <a:t> with the behavior of </a:t>
            </a:r>
            <a:r>
              <a:rPr lang="en-US" sz="3000" dirty="0" err="1"/>
              <a:t>Terraform's</a:t>
            </a:r>
            <a:r>
              <a:rPr lang="en-US" sz="3000" dirty="0"/>
              <a:t> expressions from the Terraform expression console, by running the </a:t>
            </a:r>
            <a:r>
              <a:rPr lang="en-US" sz="3000" dirty="0">
                <a:solidFill>
                  <a:srgbClr val="FFFF00"/>
                </a:solidFill>
              </a:rPr>
              <a:t>terraform console </a:t>
            </a:r>
            <a:r>
              <a:rPr lang="en-US" sz="3000" dirty="0"/>
              <a:t>command.</a:t>
            </a:r>
          </a:p>
        </p:txBody>
      </p:sp>
      <p:sp>
        <p:nvSpPr>
          <p:cNvPr id="7" name="Oval 6">
            <a:extLst>
              <a:ext uri="{FF2B5EF4-FFF2-40B4-BE49-F238E27FC236}">
                <a16:creationId xmlns:a16="http://schemas.microsoft.com/office/drawing/2014/main" id="{ED0C8FDA-7060-AA46-9F96-616E73A46753}"/>
              </a:ext>
            </a:extLst>
          </p:cNvPr>
          <p:cNvSpPr/>
          <p:nvPr/>
        </p:nvSpPr>
        <p:spPr>
          <a:xfrm>
            <a:off x="251209" y="3686282"/>
            <a:ext cx="4113795" cy="36977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a:t>
            </a:r>
          </a:p>
          <a:p>
            <a:pPr algn="ctr"/>
            <a:r>
              <a:rPr lang="en-US" sz="4000" dirty="0">
                <a:solidFill>
                  <a:srgbClr val="FFFF00"/>
                </a:solidFill>
              </a:rPr>
              <a:t>Functions</a:t>
            </a:r>
          </a:p>
        </p:txBody>
      </p:sp>
      <p:sp>
        <p:nvSpPr>
          <p:cNvPr id="8" name="Oval 7">
            <a:extLst>
              <a:ext uri="{FF2B5EF4-FFF2-40B4-BE49-F238E27FC236}">
                <a16:creationId xmlns:a16="http://schemas.microsoft.com/office/drawing/2014/main" id="{75FFB96D-0604-534C-9D2C-BC42292AF1C6}"/>
              </a:ext>
            </a:extLst>
          </p:cNvPr>
          <p:cNvSpPr/>
          <p:nvPr/>
        </p:nvSpPr>
        <p:spPr>
          <a:xfrm>
            <a:off x="5362470" y="3686282"/>
            <a:ext cx="4113795" cy="369779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a:t>
            </a:r>
          </a:p>
          <a:p>
            <a:pPr algn="ctr"/>
            <a:r>
              <a:rPr lang="en-US" sz="4000" dirty="0">
                <a:solidFill>
                  <a:srgbClr val="FFFF00"/>
                </a:solidFill>
              </a:rPr>
              <a:t>Expressions</a:t>
            </a:r>
          </a:p>
        </p:txBody>
      </p:sp>
      <p:sp>
        <p:nvSpPr>
          <p:cNvPr id="9" name="Oval 8">
            <a:extLst>
              <a:ext uri="{FF2B5EF4-FFF2-40B4-BE49-F238E27FC236}">
                <a16:creationId xmlns:a16="http://schemas.microsoft.com/office/drawing/2014/main" id="{D6C1142D-6E2C-6146-9A15-01B66DBF58AC}"/>
              </a:ext>
            </a:extLst>
          </p:cNvPr>
          <p:cNvSpPr/>
          <p:nvPr/>
        </p:nvSpPr>
        <p:spPr>
          <a:xfrm>
            <a:off x="10265396" y="3686282"/>
            <a:ext cx="4113795" cy="369779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 Blocks</a:t>
            </a:r>
          </a:p>
        </p:txBody>
      </p:sp>
      <p:sp>
        <p:nvSpPr>
          <p:cNvPr id="10" name="Subtitle 2">
            <a:extLst>
              <a:ext uri="{FF2B5EF4-FFF2-40B4-BE49-F238E27FC236}">
                <a16:creationId xmlns:a16="http://schemas.microsoft.com/office/drawing/2014/main" id="{5A77B132-BFDA-7A4C-ADD1-FB0A4CA45EF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2878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83F249-7073-2E4E-9429-483F307E0971}"/>
              </a:ext>
            </a:extLst>
          </p:cNvPr>
          <p:cNvSpPr>
            <a:spLocks noGrp="1"/>
          </p:cNvSpPr>
          <p:nvPr>
            <p:ph type="title"/>
          </p:nvPr>
        </p:nvSpPr>
        <p:spPr>
          <a:xfrm>
            <a:off x="115556" y="50243"/>
            <a:ext cx="14399288" cy="1188851"/>
          </a:xfrm>
        </p:spPr>
        <p:txBody>
          <a:bodyPr>
            <a:noAutofit/>
          </a:bodyPr>
          <a:lstStyle/>
          <a:p>
            <a:r>
              <a:rPr lang="en-US" sz="4600" dirty="0">
                <a:solidFill>
                  <a:srgbClr val="00B050"/>
                </a:solidFill>
              </a:rPr>
              <a:t>Practical</a:t>
            </a:r>
            <a:r>
              <a:rPr lang="en-US" sz="4600" dirty="0"/>
              <a:t> Examples with </a:t>
            </a:r>
            <a:r>
              <a:rPr lang="en-US" sz="4600" dirty="0">
                <a:solidFill>
                  <a:srgbClr val="00B050"/>
                </a:solidFill>
              </a:rPr>
              <a:t>Step-by-Step</a:t>
            </a:r>
            <a:r>
              <a:rPr lang="en-US" sz="4600" dirty="0"/>
              <a:t> </a:t>
            </a:r>
            <a:r>
              <a:rPr lang="en-US" sz="4600" dirty="0" err="1"/>
              <a:t>Github</a:t>
            </a:r>
            <a:r>
              <a:rPr lang="en-US" sz="4600" dirty="0"/>
              <a:t> Documentation</a:t>
            </a:r>
          </a:p>
        </p:txBody>
      </p:sp>
      <p:pic>
        <p:nvPicPr>
          <p:cNvPr id="6" name="Picture 5">
            <a:extLst>
              <a:ext uri="{FF2B5EF4-FFF2-40B4-BE49-F238E27FC236}">
                <a16:creationId xmlns:a16="http://schemas.microsoft.com/office/drawing/2014/main" id="{7496CDBE-B801-CD46-A434-E4B2AE63578A}"/>
              </a:ext>
            </a:extLst>
          </p:cNvPr>
          <p:cNvPicPr>
            <a:picLocks noChangeAspect="1"/>
          </p:cNvPicPr>
          <p:nvPr/>
        </p:nvPicPr>
        <p:blipFill>
          <a:blip r:embed="rId2"/>
          <a:stretch>
            <a:fillRect/>
          </a:stretch>
        </p:blipFill>
        <p:spPr>
          <a:xfrm>
            <a:off x="365390" y="1110342"/>
            <a:ext cx="3161581" cy="6466871"/>
          </a:xfrm>
          <a:prstGeom prst="rect">
            <a:avLst/>
          </a:prstGeom>
        </p:spPr>
      </p:pic>
      <p:pic>
        <p:nvPicPr>
          <p:cNvPr id="7" name="Picture 6">
            <a:extLst>
              <a:ext uri="{FF2B5EF4-FFF2-40B4-BE49-F238E27FC236}">
                <a16:creationId xmlns:a16="http://schemas.microsoft.com/office/drawing/2014/main" id="{CC24F74D-DBEA-3641-8615-F14FC8A2339F}"/>
              </a:ext>
            </a:extLst>
          </p:cNvPr>
          <p:cNvPicPr>
            <a:picLocks noChangeAspect="1"/>
          </p:cNvPicPr>
          <p:nvPr/>
        </p:nvPicPr>
        <p:blipFill>
          <a:blip r:embed="rId3"/>
          <a:stretch>
            <a:fillRect/>
          </a:stretch>
        </p:blipFill>
        <p:spPr>
          <a:xfrm>
            <a:off x="3776805" y="5065416"/>
            <a:ext cx="9769161" cy="2439505"/>
          </a:xfrm>
          <a:prstGeom prst="rect">
            <a:avLst/>
          </a:prstGeom>
        </p:spPr>
      </p:pic>
      <p:sp>
        <p:nvSpPr>
          <p:cNvPr id="12" name="Rounded Rectangle 11">
            <a:extLst>
              <a:ext uri="{FF2B5EF4-FFF2-40B4-BE49-F238E27FC236}">
                <a16:creationId xmlns:a16="http://schemas.microsoft.com/office/drawing/2014/main" id="{9966F7F8-020E-0046-996F-C8BF7B14A671}"/>
              </a:ext>
            </a:extLst>
          </p:cNvPr>
          <p:cNvSpPr/>
          <p:nvPr/>
        </p:nvSpPr>
        <p:spPr>
          <a:xfrm>
            <a:off x="11181023" y="5174630"/>
            <a:ext cx="2154604" cy="634420"/>
          </a:xfrm>
          <a:prstGeom prst="roundRect">
            <a:avLst/>
          </a:prstGeom>
          <a:noFill/>
          <a:ln w="730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a:extLst>
              <a:ext uri="{FF2B5EF4-FFF2-40B4-BE49-F238E27FC236}">
                <a16:creationId xmlns:a16="http://schemas.microsoft.com/office/drawing/2014/main" id="{CE42D0F1-5990-4149-A509-221A55C47A1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pic>
        <p:nvPicPr>
          <p:cNvPr id="3" name="Picture 2">
            <a:extLst>
              <a:ext uri="{FF2B5EF4-FFF2-40B4-BE49-F238E27FC236}">
                <a16:creationId xmlns:a16="http://schemas.microsoft.com/office/drawing/2014/main" id="{928C91FB-B88F-A84B-BED7-3D8737F06E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6805" y="2791915"/>
            <a:ext cx="5435600" cy="1854200"/>
          </a:xfrm>
          <a:prstGeom prst="rect">
            <a:avLst/>
          </a:prstGeom>
        </p:spPr>
      </p:pic>
    </p:spTree>
    <p:extLst>
      <p:ext uri="{BB962C8B-B14F-4D97-AF65-F5344CB8AC3E}">
        <p14:creationId xmlns:p14="http://schemas.microsoft.com/office/powerpoint/2010/main" val="3917850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6E409C-3222-2F4B-A8D9-F3BA9CC02A48}"/>
              </a:ext>
            </a:extLst>
          </p:cNvPr>
          <p:cNvSpPr>
            <a:spLocks noGrp="1"/>
          </p:cNvSpPr>
          <p:nvPr>
            <p:ph type="title"/>
          </p:nvPr>
        </p:nvSpPr>
        <p:spPr>
          <a:xfrm>
            <a:off x="1561478" y="-229661"/>
            <a:ext cx="4738205" cy="1188851"/>
          </a:xfrm>
        </p:spPr>
        <p:txBody>
          <a:bodyPr>
            <a:normAutofit/>
          </a:bodyPr>
          <a:lstStyle/>
          <a:p>
            <a:r>
              <a:rPr lang="en-US" dirty="0"/>
              <a:t>Local State File</a:t>
            </a:r>
          </a:p>
        </p:txBody>
      </p:sp>
      <p:pic>
        <p:nvPicPr>
          <p:cNvPr id="6" name="Graphic 5" descr="User with solid fill">
            <a:extLst>
              <a:ext uri="{FF2B5EF4-FFF2-40B4-BE49-F238E27FC236}">
                <a16:creationId xmlns:a16="http://schemas.microsoft.com/office/drawing/2014/main" id="{33C26C28-9282-2B45-BF6A-A02A61B93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437" y="1240156"/>
            <a:ext cx="914400" cy="914400"/>
          </a:xfrm>
          <a:prstGeom prst="rect">
            <a:avLst/>
          </a:prstGeom>
        </p:spPr>
      </p:pic>
      <p:pic>
        <p:nvPicPr>
          <p:cNvPr id="7" name="Graphic 6" descr="User with solid fill">
            <a:extLst>
              <a:ext uri="{FF2B5EF4-FFF2-40B4-BE49-F238E27FC236}">
                <a16:creationId xmlns:a16="http://schemas.microsoft.com/office/drawing/2014/main" id="{F77721F3-BE2E-7747-8884-688B309987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4736" y="1240156"/>
            <a:ext cx="914400" cy="914400"/>
          </a:xfrm>
          <a:prstGeom prst="rect">
            <a:avLst/>
          </a:prstGeom>
        </p:spPr>
      </p:pic>
      <p:pic>
        <p:nvPicPr>
          <p:cNvPr id="8" name="Graphic 7" descr="User with solid fill">
            <a:extLst>
              <a:ext uri="{FF2B5EF4-FFF2-40B4-BE49-F238E27FC236}">
                <a16:creationId xmlns:a16="http://schemas.microsoft.com/office/drawing/2014/main" id="{5AF00589-6FD2-1D45-8A09-11099DFD89A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11922" y="1240156"/>
            <a:ext cx="914400" cy="914400"/>
          </a:xfrm>
          <a:prstGeom prst="rect">
            <a:avLst/>
          </a:prstGeom>
        </p:spPr>
      </p:pic>
      <p:pic>
        <p:nvPicPr>
          <p:cNvPr id="10" name="Graphic 9" descr="Computer with solid fill">
            <a:extLst>
              <a:ext uri="{FF2B5EF4-FFF2-40B4-BE49-F238E27FC236}">
                <a16:creationId xmlns:a16="http://schemas.microsoft.com/office/drawing/2014/main" id="{AFF1AAF3-2076-8041-87B0-93E1199BE1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1240" y="3637066"/>
            <a:ext cx="914400" cy="914400"/>
          </a:xfrm>
          <a:prstGeom prst="rect">
            <a:avLst/>
          </a:prstGeom>
        </p:spPr>
      </p:pic>
      <p:pic>
        <p:nvPicPr>
          <p:cNvPr id="12" name="Graphic 11" descr="Document with solid fill">
            <a:extLst>
              <a:ext uri="{FF2B5EF4-FFF2-40B4-BE49-F238E27FC236}">
                <a16:creationId xmlns:a16="http://schemas.microsoft.com/office/drawing/2014/main" id="{F3EF801A-CB36-9344-A63F-37BE9F3EFC8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77957" y="3769369"/>
            <a:ext cx="801880" cy="801880"/>
          </a:xfrm>
          <a:prstGeom prst="rect">
            <a:avLst/>
          </a:prstGeom>
        </p:spPr>
      </p:pic>
      <p:sp>
        <p:nvSpPr>
          <p:cNvPr id="13" name="Rectangle 12">
            <a:extLst>
              <a:ext uri="{FF2B5EF4-FFF2-40B4-BE49-F238E27FC236}">
                <a16:creationId xmlns:a16="http://schemas.microsoft.com/office/drawing/2014/main" id="{BD54DB66-A91B-6745-A6C2-F7EB7C66046B}"/>
              </a:ext>
            </a:extLst>
          </p:cNvPr>
          <p:cNvSpPr/>
          <p:nvPr/>
        </p:nvSpPr>
        <p:spPr>
          <a:xfrm>
            <a:off x="120639" y="3577489"/>
            <a:ext cx="3908808" cy="1396721"/>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ABABE95-3702-0E49-92CA-FA34A9EF6D2F}"/>
              </a:ext>
            </a:extLst>
          </p:cNvPr>
          <p:cNvSpPr txBox="1"/>
          <p:nvPr/>
        </p:nvSpPr>
        <p:spPr>
          <a:xfrm>
            <a:off x="411393" y="4427835"/>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15" name="TextBox 14">
            <a:extLst>
              <a:ext uri="{FF2B5EF4-FFF2-40B4-BE49-F238E27FC236}">
                <a16:creationId xmlns:a16="http://schemas.microsoft.com/office/drawing/2014/main" id="{E70346C7-F88B-0848-8340-7F3799285DEF}"/>
              </a:ext>
            </a:extLst>
          </p:cNvPr>
          <p:cNvSpPr txBox="1"/>
          <p:nvPr/>
        </p:nvSpPr>
        <p:spPr>
          <a:xfrm>
            <a:off x="2077225" y="4498343"/>
            <a:ext cx="1880292" cy="369332"/>
          </a:xfrm>
          <a:prstGeom prst="rect">
            <a:avLst/>
          </a:prstGeom>
          <a:noFill/>
        </p:spPr>
        <p:txBody>
          <a:bodyPr wrap="square" rtlCol="0">
            <a:spAutoFit/>
          </a:bodyPr>
          <a:lstStyle/>
          <a:p>
            <a:r>
              <a:rPr lang="en-US" sz="1800" dirty="0" err="1"/>
              <a:t>terraform.tfstate</a:t>
            </a:r>
            <a:endParaRPr lang="en-US" sz="1800" dirty="0"/>
          </a:p>
        </p:txBody>
      </p:sp>
      <p:sp>
        <p:nvSpPr>
          <p:cNvPr id="17" name="Rectangle 16">
            <a:extLst>
              <a:ext uri="{FF2B5EF4-FFF2-40B4-BE49-F238E27FC236}">
                <a16:creationId xmlns:a16="http://schemas.microsoft.com/office/drawing/2014/main" id="{F5CA5FBB-1F26-9F4D-AAFC-374D7E5B17D1}"/>
              </a:ext>
            </a:extLst>
          </p:cNvPr>
          <p:cNvSpPr/>
          <p:nvPr/>
        </p:nvSpPr>
        <p:spPr>
          <a:xfrm>
            <a:off x="753685" y="5998094"/>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BB3A687-1BF1-5740-A228-9BD198415C61}"/>
              </a:ext>
            </a:extLst>
          </p:cNvPr>
          <p:cNvSpPr txBox="1"/>
          <p:nvPr/>
        </p:nvSpPr>
        <p:spPr>
          <a:xfrm>
            <a:off x="273458" y="923187"/>
            <a:ext cx="940358" cy="369332"/>
          </a:xfrm>
          <a:prstGeom prst="rect">
            <a:avLst/>
          </a:prstGeom>
          <a:noFill/>
        </p:spPr>
        <p:txBody>
          <a:bodyPr wrap="square" rtlCol="0">
            <a:spAutoFit/>
          </a:bodyPr>
          <a:lstStyle/>
          <a:p>
            <a:r>
              <a:rPr lang="en-US" sz="1800" dirty="0">
                <a:solidFill>
                  <a:srgbClr val="00B050"/>
                </a:solidFill>
              </a:rPr>
              <a:t>Admin1</a:t>
            </a:r>
          </a:p>
        </p:txBody>
      </p:sp>
      <p:sp>
        <p:nvSpPr>
          <p:cNvPr id="19" name="TextBox 18">
            <a:extLst>
              <a:ext uri="{FF2B5EF4-FFF2-40B4-BE49-F238E27FC236}">
                <a16:creationId xmlns:a16="http://schemas.microsoft.com/office/drawing/2014/main" id="{B6FD2F5F-02AA-DF4C-BA55-BE463C61C835}"/>
              </a:ext>
            </a:extLst>
          </p:cNvPr>
          <p:cNvSpPr txBox="1"/>
          <p:nvPr/>
        </p:nvSpPr>
        <p:spPr>
          <a:xfrm>
            <a:off x="1637599" y="923187"/>
            <a:ext cx="940358" cy="369332"/>
          </a:xfrm>
          <a:prstGeom prst="rect">
            <a:avLst/>
          </a:prstGeom>
          <a:noFill/>
        </p:spPr>
        <p:txBody>
          <a:bodyPr wrap="square" rtlCol="0">
            <a:spAutoFit/>
          </a:bodyPr>
          <a:lstStyle/>
          <a:p>
            <a:r>
              <a:rPr lang="en-US" sz="1800" dirty="0">
                <a:solidFill>
                  <a:srgbClr val="0070C0"/>
                </a:solidFill>
              </a:rPr>
              <a:t>Admin2</a:t>
            </a:r>
          </a:p>
        </p:txBody>
      </p:sp>
      <p:sp>
        <p:nvSpPr>
          <p:cNvPr id="20" name="TextBox 19">
            <a:extLst>
              <a:ext uri="{FF2B5EF4-FFF2-40B4-BE49-F238E27FC236}">
                <a16:creationId xmlns:a16="http://schemas.microsoft.com/office/drawing/2014/main" id="{529E9B91-DE1B-664F-AD2F-7CBB7302AB9A}"/>
              </a:ext>
            </a:extLst>
          </p:cNvPr>
          <p:cNvSpPr txBox="1"/>
          <p:nvPr/>
        </p:nvSpPr>
        <p:spPr>
          <a:xfrm>
            <a:off x="2877943" y="923187"/>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21" name="Title 3">
            <a:extLst>
              <a:ext uri="{FF2B5EF4-FFF2-40B4-BE49-F238E27FC236}">
                <a16:creationId xmlns:a16="http://schemas.microsoft.com/office/drawing/2014/main" id="{62691079-EB55-D54F-BC70-0351F2D88255}"/>
              </a:ext>
            </a:extLst>
          </p:cNvPr>
          <p:cNvSpPr txBox="1">
            <a:spLocks/>
          </p:cNvSpPr>
          <p:nvPr/>
        </p:nvSpPr>
        <p:spPr>
          <a:xfrm>
            <a:off x="9053698" y="-229662"/>
            <a:ext cx="4738205" cy="1188851"/>
          </a:xfrm>
          <a:prstGeom prst="rect">
            <a:avLst/>
          </a:prstGeom>
        </p:spPr>
        <p:txBody>
          <a:bodyPr vert="horz" lIns="109728" tIns="54864" rIns="109728" bIns="54864" rtlCol="0" anchor="ctr">
            <a:normAutofit fontScale="92500"/>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Remote State File</a:t>
            </a:r>
          </a:p>
        </p:txBody>
      </p:sp>
      <p:cxnSp>
        <p:nvCxnSpPr>
          <p:cNvPr id="23" name="Straight Connector 22">
            <a:extLst>
              <a:ext uri="{FF2B5EF4-FFF2-40B4-BE49-F238E27FC236}">
                <a16:creationId xmlns:a16="http://schemas.microsoft.com/office/drawing/2014/main" id="{0DAA2D39-BA32-A241-83FC-78752717C7FD}"/>
              </a:ext>
            </a:extLst>
          </p:cNvPr>
          <p:cNvCxnSpPr/>
          <p:nvPr/>
        </p:nvCxnSpPr>
        <p:spPr>
          <a:xfrm>
            <a:off x="7214716" y="150725"/>
            <a:ext cx="0" cy="7405635"/>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4458243-A492-5344-94C2-A36423346240}"/>
              </a:ext>
            </a:extLst>
          </p:cNvPr>
          <p:cNvSpPr txBox="1"/>
          <p:nvPr/>
        </p:nvSpPr>
        <p:spPr>
          <a:xfrm>
            <a:off x="1387645" y="7007528"/>
            <a:ext cx="1440266" cy="430887"/>
          </a:xfrm>
          <a:prstGeom prst="rect">
            <a:avLst/>
          </a:prstGeom>
          <a:noFill/>
        </p:spPr>
        <p:txBody>
          <a:bodyPr wrap="none" rtlCol="0">
            <a:spAutoFit/>
          </a:bodyPr>
          <a:lstStyle/>
          <a:p>
            <a:r>
              <a:rPr lang="en-US" dirty="0">
                <a:solidFill>
                  <a:srgbClr val="FFC000"/>
                </a:solidFill>
              </a:rPr>
              <a:t>AWS Cloud</a:t>
            </a:r>
          </a:p>
        </p:txBody>
      </p:sp>
      <p:pic>
        <p:nvPicPr>
          <p:cNvPr id="27" name="Graphic 26">
            <a:extLst>
              <a:ext uri="{FF2B5EF4-FFF2-40B4-BE49-F238E27FC236}">
                <a16:creationId xmlns:a16="http://schemas.microsoft.com/office/drawing/2014/main" id="{0AB7F235-31A4-6D44-90F1-897C61CA82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53" y="6175738"/>
            <a:ext cx="713774" cy="713774"/>
          </a:xfrm>
          <a:prstGeom prst="rect">
            <a:avLst/>
          </a:prstGeom>
        </p:spPr>
      </p:pic>
      <p:sp>
        <p:nvSpPr>
          <p:cNvPr id="28" name="TextBox 27">
            <a:extLst>
              <a:ext uri="{FF2B5EF4-FFF2-40B4-BE49-F238E27FC236}">
                <a16:creationId xmlns:a16="http://schemas.microsoft.com/office/drawing/2014/main" id="{BB7E861F-E8DE-9A4C-BA33-CAF4CA3E1D59}"/>
              </a:ext>
            </a:extLst>
          </p:cNvPr>
          <p:cNvSpPr txBox="1"/>
          <p:nvPr/>
        </p:nvSpPr>
        <p:spPr>
          <a:xfrm>
            <a:off x="1900318" y="6175738"/>
            <a:ext cx="1143070" cy="769441"/>
          </a:xfrm>
          <a:prstGeom prst="rect">
            <a:avLst/>
          </a:prstGeom>
          <a:noFill/>
        </p:spPr>
        <p:txBody>
          <a:bodyPr wrap="none" rtlCol="0">
            <a:spAutoFit/>
          </a:bodyPr>
          <a:lstStyle/>
          <a:p>
            <a:r>
              <a:rPr lang="en-US" dirty="0"/>
              <a:t>EC2 </a:t>
            </a:r>
          </a:p>
          <a:p>
            <a:r>
              <a:rPr lang="en-US" dirty="0"/>
              <a:t>Instance</a:t>
            </a:r>
          </a:p>
        </p:txBody>
      </p:sp>
      <p:cxnSp>
        <p:nvCxnSpPr>
          <p:cNvPr id="30" name="Straight Arrow Connector 29">
            <a:extLst>
              <a:ext uri="{FF2B5EF4-FFF2-40B4-BE49-F238E27FC236}">
                <a16:creationId xmlns:a16="http://schemas.microsoft.com/office/drawing/2014/main" id="{5DD37A13-D48C-444C-9203-60E51A314266}"/>
              </a:ext>
            </a:extLst>
          </p:cNvPr>
          <p:cNvCxnSpPr>
            <a:stCxn id="6" idx="2"/>
          </p:cNvCxnSpPr>
          <p:nvPr/>
        </p:nvCxnSpPr>
        <p:spPr>
          <a:xfrm>
            <a:off x="743637" y="2154556"/>
            <a:ext cx="0" cy="142293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6B68C8-FD34-3646-9FAF-07CE870280FD}"/>
              </a:ext>
            </a:extLst>
          </p:cNvPr>
          <p:cNvCxnSpPr/>
          <p:nvPr/>
        </p:nvCxnSpPr>
        <p:spPr>
          <a:xfrm>
            <a:off x="2086767" y="2154555"/>
            <a:ext cx="0" cy="1422933"/>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CCBF87E-C4B4-354D-9E49-B8A1829A7D4F}"/>
              </a:ext>
            </a:extLst>
          </p:cNvPr>
          <p:cNvCxnSpPr/>
          <p:nvPr/>
        </p:nvCxnSpPr>
        <p:spPr>
          <a:xfrm>
            <a:off x="3269122" y="2154554"/>
            <a:ext cx="0" cy="1422933"/>
          </a:xfrm>
          <a:prstGeom prst="straightConnector1">
            <a:avLst/>
          </a:prstGeom>
          <a:ln w="508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5B2F8A0-F7B4-624D-923D-A968DEB69B99}"/>
              </a:ext>
            </a:extLst>
          </p:cNvPr>
          <p:cNvCxnSpPr>
            <a:cxnSpLocks/>
          </p:cNvCxnSpPr>
          <p:nvPr/>
        </p:nvCxnSpPr>
        <p:spPr>
          <a:xfrm>
            <a:off x="1199163" y="4949075"/>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423993A-C77C-4B42-B846-06198C4247AD}"/>
              </a:ext>
            </a:extLst>
          </p:cNvPr>
          <p:cNvCxnSpPr>
            <a:cxnSpLocks/>
          </p:cNvCxnSpPr>
          <p:nvPr/>
        </p:nvCxnSpPr>
        <p:spPr>
          <a:xfrm>
            <a:off x="1727126" y="2715452"/>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D7B4EFE-1105-7A4B-ACFE-5C972A7855E5}"/>
              </a:ext>
            </a:extLst>
          </p:cNvPr>
          <p:cNvCxnSpPr>
            <a:cxnSpLocks/>
          </p:cNvCxnSpPr>
          <p:nvPr/>
        </p:nvCxnSpPr>
        <p:spPr>
          <a:xfrm flipV="1">
            <a:off x="1727126" y="2725501"/>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AE02D-BB46-D54B-80AC-EFC0ADBBAEFA}"/>
              </a:ext>
            </a:extLst>
          </p:cNvPr>
          <p:cNvCxnSpPr>
            <a:cxnSpLocks/>
          </p:cNvCxnSpPr>
          <p:nvPr/>
        </p:nvCxnSpPr>
        <p:spPr>
          <a:xfrm>
            <a:off x="2909482" y="2735043"/>
            <a:ext cx="786271" cy="50241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BC541A0-C6A0-B448-81B1-76B1D2174271}"/>
              </a:ext>
            </a:extLst>
          </p:cNvPr>
          <p:cNvCxnSpPr>
            <a:cxnSpLocks/>
          </p:cNvCxnSpPr>
          <p:nvPr/>
        </p:nvCxnSpPr>
        <p:spPr>
          <a:xfrm flipV="1">
            <a:off x="2909482" y="2745092"/>
            <a:ext cx="786271" cy="452176"/>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22188" y="1276158"/>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00487" y="1276158"/>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47673" y="1276158"/>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88660" y="2392459"/>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2913708" y="3805371"/>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10456390" y="3613491"/>
            <a:ext cx="3908808"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10167176" y="2066400"/>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12484327" y="4534135"/>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11089436" y="6034096"/>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10609209" y="959189"/>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11973350" y="959189"/>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13213694" y="959189"/>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11620918" y="7027039"/>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44504" y="6211740"/>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12236069" y="6211740"/>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1079388" y="2190558"/>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11534914" y="4985077"/>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160260" y="2394500"/>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11620918" y="2077143"/>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12450988" y="2192599"/>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325581" y="2394580"/>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13616309" y="2192679"/>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13835872" y="2088229"/>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1089436" y="3103895"/>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12494603" y="3103895"/>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13626357" y="3106016"/>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55882" y="3875839"/>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10593115" y="4564983"/>
            <a:ext cx="1969529"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12555087" y="5010212"/>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13469091" y="5010212"/>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F16FD2C7-3100-824C-8FE0-DFFCF6164AC6}"/>
              </a:ext>
            </a:extLst>
          </p:cNvPr>
          <p:cNvSpPr/>
          <p:nvPr/>
        </p:nvSpPr>
        <p:spPr>
          <a:xfrm>
            <a:off x="3984302" y="869302"/>
            <a:ext cx="3159611" cy="168430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Multiple Team members </a:t>
            </a:r>
          </a:p>
          <a:p>
            <a:r>
              <a:rPr lang="en-US" dirty="0">
                <a:solidFill>
                  <a:srgbClr val="FFFF00"/>
                </a:solidFill>
              </a:rPr>
              <a:t>cannot update </a:t>
            </a:r>
            <a:r>
              <a:rPr lang="en-US" dirty="0"/>
              <a:t>the infrastructure as they </a:t>
            </a:r>
            <a:r>
              <a:rPr lang="en-US" dirty="0">
                <a:solidFill>
                  <a:srgbClr val="FFFF00"/>
                </a:solidFill>
              </a:rPr>
              <a:t>don’t have access </a:t>
            </a:r>
            <a:r>
              <a:rPr lang="en-US" dirty="0"/>
              <a:t>to State File</a:t>
            </a:r>
          </a:p>
        </p:txBody>
      </p:sp>
      <p:sp>
        <p:nvSpPr>
          <p:cNvPr id="102" name="Rectangle 101">
            <a:extLst>
              <a:ext uri="{FF2B5EF4-FFF2-40B4-BE49-F238E27FC236}">
                <a16:creationId xmlns:a16="http://schemas.microsoft.com/office/drawing/2014/main" id="{CF75C303-D494-7645-8926-C49F25F8A4E2}"/>
              </a:ext>
            </a:extLst>
          </p:cNvPr>
          <p:cNvSpPr/>
          <p:nvPr/>
        </p:nvSpPr>
        <p:spPr>
          <a:xfrm>
            <a:off x="4298489" y="2888530"/>
            <a:ext cx="2809227" cy="128032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This means we need store the state file in a </a:t>
            </a:r>
            <a:r>
              <a:rPr lang="en-US" dirty="0">
                <a:solidFill>
                  <a:srgbClr val="FFFF00"/>
                </a:solidFill>
              </a:rPr>
              <a:t>shared location</a:t>
            </a:r>
            <a:r>
              <a:rPr lang="en-US" dirty="0"/>
              <a:t>.</a:t>
            </a:r>
          </a:p>
        </p:txBody>
      </p:sp>
      <p:sp>
        <p:nvSpPr>
          <p:cNvPr id="103" name="Rectangle 102">
            <a:extLst>
              <a:ext uri="{FF2B5EF4-FFF2-40B4-BE49-F238E27FC236}">
                <a16:creationId xmlns:a16="http://schemas.microsoft.com/office/drawing/2014/main" id="{9F43B3DC-6E84-F04D-BF3C-01EA16BF6E06}"/>
              </a:ext>
            </a:extLst>
          </p:cNvPr>
          <p:cNvSpPr/>
          <p:nvPr/>
        </p:nvSpPr>
        <p:spPr>
          <a:xfrm>
            <a:off x="7348041" y="879904"/>
            <a:ext cx="2809227" cy="18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Using </a:t>
            </a:r>
            <a:r>
              <a:rPr lang="en-US" dirty="0">
                <a:solidFill>
                  <a:srgbClr val="FFFF00"/>
                </a:solidFill>
              </a:rPr>
              <a:t>Terraform Backend </a:t>
            </a:r>
            <a:r>
              <a:rPr lang="en-US" dirty="0"/>
              <a:t>concept we can use </a:t>
            </a:r>
            <a:r>
              <a:rPr lang="en-US" dirty="0">
                <a:solidFill>
                  <a:srgbClr val="FFFF00"/>
                </a:solidFill>
              </a:rPr>
              <a:t>AWS S3 </a:t>
            </a:r>
            <a:r>
              <a:rPr lang="en-US" dirty="0"/>
              <a:t>as the shared storage for State Files</a:t>
            </a:r>
          </a:p>
        </p:txBody>
      </p:sp>
      <p:sp>
        <p:nvSpPr>
          <p:cNvPr id="104" name="Rectangle 103">
            <a:extLst>
              <a:ext uri="{FF2B5EF4-FFF2-40B4-BE49-F238E27FC236}">
                <a16:creationId xmlns:a16="http://schemas.microsoft.com/office/drawing/2014/main" id="{EE555613-9971-3C42-9AB8-DC1BCEDC43C5}"/>
              </a:ext>
            </a:extLst>
          </p:cNvPr>
          <p:cNvSpPr/>
          <p:nvPr/>
        </p:nvSpPr>
        <p:spPr>
          <a:xfrm>
            <a:off x="7348041" y="2871919"/>
            <a:ext cx="2809227" cy="41247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two team members are running Terraform at the same time, you may run into </a:t>
            </a:r>
            <a:r>
              <a:rPr lang="en-IN" dirty="0">
                <a:solidFill>
                  <a:srgbClr val="C00000"/>
                </a:solidFill>
              </a:rPr>
              <a:t>race conditions</a:t>
            </a:r>
            <a:r>
              <a:rPr lang="en-IN" dirty="0"/>
              <a:t> as multiple Terraform processes make </a:t>
            </a:r>
            <a:r>
              <a:rPr lang="en-IN" dirty="0">
                <a:solidFill>
                  <a:srgbClr val="FFFF00"/>
                </a:solidFill>
              </a:rPr>
              <a:t>concurrent updates </a:t>
            </a:r>
            <a:r>
              <a:rPr lang="en-IN" dirty="0"/>
              <a:t>to the state files, leading to </a:t>
            </a:r>
            <a:r>
              <a:rPr lang="en-IN" dirty="0">
                <a:solidFill>
                  <a:srgbClr val="C00000"/>
                </a:solidFill>
              </a:rPr>
              <a:t>conflicts, data loss</a:t>
            </a:r>
            <a:r>
              <a:rPr lang="en-IN" dirty="0"/>
              <a:t>, and </a:t>
            </a:r>
            <a:r>
              <a:rPr lang="en-IN" dirty="0">
                <a:solidFill>
                  <a:srgbClr val="C00000"/>
                </a:solidFill>
              </a:rPr>
              <a:t>state file corruption</a:t>
            </a:r>
            <a:r>
              <a:rPr lang="en-IN" dirty="0"/>
              <a:t>.</a:t>
            </a:r>
            <a:endParaRPr lang="en-US" dirty="0"/>
          </a:p>
        </p:txBody>
      </p:sp>
      <p:sp>
        <p:nvSpPr>
          <p:cNvPr id="105" name="Rectangle 104">
            <a:extLst>
              <a:ext uri="{FF2B5EF4-FFF2-40B4-BE49-F238E27FC236}">
                <a16:creationId xmlns:a16="http://schemas.microsoft.com/office/drawing/2014/main" id="{57D08996-A624-C94A-BB44-C9EBF08EAD96}"/>
              </a:ext>
            </a:extLst>
          </p:cNvPr>
          <p:cNvSpPr/>
          <p:nvPr/>
        </p:nvSpPr>
        <p:spPr>
          <a:xfrm>
            <a:off x="7384905" y="7163914"/>
            <a:ext cx="3130573" cy="32577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Implement State Locking</a:t>
            </a:r>
          </a:p>
        </p:txBody>
      </p:sp>
      <p:sp>
        <p:nvSpPr>
          <p:cNvPr id="64" name="Subtitle 2">
            <a:extLst>
              <a:ext uri="{FF2B5EF4-FFF2-40B4-BE49-F238E27FC236}">
                <a16:creationId xmlns:a16="http://schemas.microsoft.com/office/drawing/2014/main" id="{7E5DB673-5C2F-3B4E-9A1C-52D7428901C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1304648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8C097A-3DC6-F240-B2FF-E1DEF41CC64E}"/>
              </a:ext>
            </a:extLst>
          </p:cNvPr>
          <p:cNvSpPr>
            <a:spLocks noGrp="1"/>
          </p:cNvSpPr>
          <p:nvPr>
            <p:ph type="title"/>
          </p:nvPr>
        </p:nvSpPr>
        <p:spPr>
          <a:xfrm>
            <a:off x="1005840" y="3213434"/>
            <a:ext cx="12618720" cy="1188851"/>
          </a:xfrm>
        </p:spPr>
        <p:txBody>
          <a:bodyPr/>
          <a:lstStyle/>
          <a:p>
            <a:r>
              <a:rPr lang="en-US" dirty="0"/>
              <a:t>ALL LIVE SLIDES ARE BEFORE THIS SLIDE</a:t>
            </a:r>
          </a:p>
        </p:txBody>
      </p:sp>
      <p:sp>
        <p:nvSpPr>
          <p:cNvPr id="6" name="Subtitle 2">
            <a:extLst>
              <a:ext uri="{FF2B5EF4-FFF2-40B4-BE49-F238E27FC236}">
                <a16:creationId xmlns:a16="http://schemas.microsoft.com/office/drawing/2014/main" id="{36AB5202-E062-4541-920D-B013784CA20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3416066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37ED85-E2CA-FB4D-B515-ECACD66C5F1D}"/>
              </a:ext>
            </a:extLst>
          </p:cNvPr>
          <p:cNvSpPr>
            <a:spLocks noGrp="1"/>
          </p:cNvSpPr>
          <p:nvPr>
            <p:ph type="title"/>
          </p:nvPr>
        </p:nvSpPr>
        <p:spPr>
          <a:xfrm>
            <a:off x="2335236" y="3812345"/>
            <a:ext cx="8904849" cy="1121604"/>
          </a:xfrm>
        </p:spPr>
        <p:txBody>
          <a:bodyPr/>
          <a:lstStyle/>
          <a:p>
            <a:r>
              <a:rPr lang="en-US" b="1" dirty="0"/>
              <a:t>Thank You</a:t>
            </a:r>
          </a:p>
        </p:txBody>
      </p:sp>
      <p:pic>
        <p:nvPicPr>
          <p:cNvPr id="5" name="Picture 4">
            <a:extLst>
              <a:ext uri="{FF2B5EF4-FFF2-40B4-BE49-F238E27FC236}">
                <a16:creationId xmlns:a16="http://schemas.microsoft.com/office/drawing/2014/main" id="{E4E9EB77-B94D-994E-84C1-3B11ED342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4786" y="2560028"/>
            <a:ext cx="2629781" cy="1257300"/>
          </a:xfrm>
          <a:prstGeom prst="rect">
            <a:avLst/>
          </a:prstGeom>
        </p:spPr>
      </p:pic>
      <p:sp>
        <p:nvSpPr>
          <p:cNvPr id="6" name="Subtitle 2">
            <a:extLst>
              <a:ext uri="{FF2B5EF4-FFF2-40B4-BE49-F238E27FC236}">
                <a16:creationId xmlns:a16="http://schemas.microsoft.com/office/drawing/2014/main" id="{83D00B5D-C8DB-C145-82C7-6F255AE5CBEE}"/>
              </a:ext>
            </a:extLst>
          </p:cNvPr>
          <p:cNvSpPr txBox="1">
            <a:spLocks/>
          </p:cNvSpPr>
          <p:nvPr/>
        </p:nvSpPr>
        <p:spPr>
          <a:xfrm>
            <a:off x="0" y="7465821"/>
            <a:ext cx="4306957" cy="763778"/>
          </a:xfrm>
          <a:prstGeom prst="rect">
            <a:avLst/>
          </a:prstGeom>
        </p:spPr>
        <p:txBody>
          <a:bodyPr vert="horz" lIns="109728" tIns="54864" rIns="109728" bIns="54864" rtlCol="0">
            <a:normAutofit fontScale="92500" lnSpcReduction="1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21995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5377FD-D898-7E4D-BE53-14E103225C87}"/>
              </a:ext>
            </a:extLst>
          </p:cNvPr>
          <p:cNvSpPr/>
          <p:nvPr/>
        </p:nvSpPr>
        <p:spPr>
          <a:xfrm>
            <a:off x="5032168" y="122490"/>
            <a:ext cx="3657600" cy="3549853"/>
          </a:xfrm>
          <a:prstGeom prst="rect">
            <a:avLst/>
          </a:prstGeom>
          <a:solidFill>
            <a:schemeClr val="bg1">
              <a:lumMod val="50000"/>
            </a:schemeClr>
          </a:solidFill>
          <a:ln w="34925" cmpd="sng">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50A86E1-B22D-E848-89F6-227EB8781404}"/>
              </a:ext>
            </a:extLst>
          </p:cNvPr>
          <p:cNvSpPr/>
          <p:nvPr/>
        </p:nvSpPr>
        <p:spPr>
          <a:xfrm>
            <a:off x="5233017" y="325968"/>
            <a:ext cx="3236838" cy="763929"/>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Aharoni" panose="02010803020104030203" pitchFamily="2" charset="-79"/>
                <a:cs typeface="Aharoni" panose="02010803020104030203" pitchFamily="2" charset="-79"/>
              </a:rPr>
              <a:t>TECHSTACK</a:t>
            </a:r>
          </a:p>
        </p:txBody>
      </p:sp>
      <p:sp>
        <p:nvSpPr>
          <p:cNvPr id="10" name="Rounded Rectangle 9">
            <a:extLst>
              <a:ext uri="{FF2B5EF4-FFF2-40B4-BE49-F238E27FC236}">
                <a16:creationId xmlns:a16="http://schemas.microsoft.com/office/drawing/2014/main" id="{E4733713-4FF0-6043-9ACA-9925C77D05C7}"/>
              </a:ext>
            </a:extLst>
          </p:cNvPr>
          <p:cNvSpPr/>
          <p:nvPr/>
        </p:nvSpPr>
        <p:spPr>
          <a:xfrm>
            <a:off x="417517" y="167778"/>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 EKS </a:t>
            </a:r>
            <a:r>
              <a:rPr lang="en-US" sz="3800" dirty="0">
                <a:solidFill>
                  <a:srgbClr val="0070C0"/>
                </a:solidFill>
                <a:latin typeface="Aharoni" panose="02010803020104030203" pitchFamily="2" charset="-79"/>
                <a:cs typeface="Aharoni" panose="02010803020104030203" pitchFamily="2" charset="-79"/>
              </a:rPr>
              <a:t>Kubernetes</a:t>
            </a:r>
          </a:p>
        </p:txBody>
      </p:sp>
      <p:sp>
        <p:nvSpPr>
          <p:cNvPr id="11" name="Rounded Rectangle 10">
            <a:extLst>
              <a:ext uri="{FF2B5EF4-FFF2-40B4-BE49-F238E27FC236}">
                <a16:creationId xmlns:a16="http://schemas.microsoft.com/office/drawing/2014/main" id="{4EB2B9D8-87FA-3740-83C7-CFE88951F478}"/>
              </a:ext>
            </a:extLst>
          </p:cNvPr>
          <p:cNvSpPr/>
          <p:nvPr/>
        </p:nvSpPr>
        <p:spPr>
          <a:xfrm>
            <a:off x="417517" y="1406552"/>
            <a:ext cx="3238991"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Azure AKS </a:t>
            </a:r>
            <a:r>
              <a:rPr lang="en-US" sz="3800" dirty="0">
                <a:solidFill>
                  <a:srgbClr val="0070C0"/>
                </a:solidFill>
                <a:latin typeface="Aharoni" panose="02010803020104030203" pitchFamily="2" charset="-79"/>
                <a:cs typeface="Aharoni" panose="02010803020104030203" pitchFamily="2" charset="-79"/>
              </a:rPr>
              <a:t>Kubernetes</a:t>
            </a:r>
          </a:p>
        </p:txBody>
      </p:sp>
      <p:sp>
        <p:nvSpPr>
          <p:cNvPr id="12" name="Rounded Rectangle 11">
            <a:extLst>
              <a:ext uri="{FF2B5EF4-FFF2-40B4-BE49-F238E27FC236}">
                <a16:creationId xmlns:a16="http://schemas.microsoft.com/office/drawing/2014/main" id="{C705029A-B091-E44A-8EDB-7B720FD2E73A}"/>
              </a:ext>
            </a:extLst>
          </p:cNvPr>
          <p:cNvSpPr/>
          <p:nvPr/>
        </p:nvSpPr>
        <p:spPr>
          <a:xfrm>
            <a:off x="380101" y="5155302"/>
            <a:ext cx="3238992"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Google GKE </a:t>
            </a:r>
            <a:r>
              <a:rPr lang="en-US" sz="3800" dirty="0">
                <a:solidFill>
                  <a:srgbClr val="0070C0"/>
                </a:solidFill>
                <a:latin typeface="Aharoni" panose="02010803020104030203" pitchFamily="2" charset="-79"/>
                <a:cs typeface="Aharoni" panose="02010803020104030203" pitchFamily="2" charset="-79"/>
              </a:rPr>
              <a:t>Kubernetes</a:t>
            </a:r>
          </a:p>
        </p:txBody>
      </p:sp>
      <p:sp>
        <p:nvSpPr>
          <p:cNvPr id="13" name="Rectangle 12">
            <a:extLst>
              <a:ext uri="{FF2B5EF4-FFF2-40B4-BE49-F238E27FC236}">
                <a16:creationId xmlns:a16="http://schemas.microsoft.com/office/drawing/2014/main" id="{93FDE4D7-2E61-D044-8B5E-0F0332B1ACD9}"/>
              </a:ext>
            </a:extLst>
          </p:cNvPr>
          <p:cNvSpPr/>
          <p:nvPr/>
        </p:nvSpPr>
        <p:spPr>
          <a:xfrm>
            <a:off x="5233017" y="1416252"/>
            <a:ext cx="3236838" cy="1933974"/>
          </a:xfrm>
          <a:prstGeom prst="rect">
            <a:avLst/>
          </a:prstGeom>
          <a:solidFill>
            <a:schemeClr val="bg1"/>
          </a:solidFill>
          <a:ln>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300" b="1" dirty="0">
                <a:solidFill>
                  <a:srgbClr val="C00000"/>
                </a:solidFill>
                <a:latin typeface="Aharoni" panose="02010803020104030203" pitchFamily="2" charset="-79"/>
                <a:cs typeface="Aharoni" panose="02010803020104030203" pitchFamily="2" charset="-79"/>
              </a:rPr>
              <a:t>DevOps &amp; </a:t>
            </a:r>
          </a:p>
          <a:p>
            <a:pPr algn="ctr"/>
            <a:r>
              <a:rPr lang="en-US" sz="4300" b="1" dirty="0">
                <a:solidFill>
                  <a:srgbClr val="C00000"/>
                </a:solidFill>
                <a:latin typeface="Aharoni" panose="02010803020104030203" pitchFamily="2" charset="-79"/>
                <a:cs typeface="Aharoni" panose="02010803020104030203" pitchFamily="2" charset="-79"/>
              </a:rPr>
              <a:t>SRE</a:t>
            </a:r>
          </a:p>
          <a:p>
            <a:pPr algn="ctr"/>
            <a:r>
              <a:rPr lang="en-US" sz="4300" b="1" dirty="0">
                <a:solidFill>
                  <a:srgbClr val="0070C0"/>
                </a:solidFill>
                <a:latin typeface="Aharoni" panose="02010803020104030203" pitchFamily="2" charset="-79"/>
                <a:cs typeface="Aharoni" panose="02010803020104030203" pitchFamily="2" charset="-79"/>
              </a:rPr>
              <a:t>Roadmap</a:t>
            </a:r>
          </a:p>
        </p:txBody>
      </p:sp>
      <p:sp>
        <p:nvSpPr>
          <p:cNvPr id="14" name="Rounded Rectangle 13">
            <a:extLst>
              <a:ext uri="{FF2B5EF4-FFF2-40B4-BE49-F238E27FC236}">
                <a16:creationId xmlns:a16="http://schemas.microsoft.com/office/drawing/2014/main" id="{174FEE24-1587-514A-9258-50606EAFB337}"/>
              </a:ext>
            </a:extLst>
          </p:cNvPr>
          <p:cNvSpPr/>
          <p:nvPr/>
        </p:nvSpPr>
        <p:spPr>
          <a:xfrm>
            <a:off x="391974" y="3879259"/>
            <a:ext cx="3238992"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a:t>
            </a:r>
          </a:p>
          <a:p>
            <a:pPr algn="ctr"/>
            <a:r>
              <a:rPr lang="en-US" sz="3000" dirty="0">
                <a:solidFill>
                  <a:srgbClr val="0070C0"/>
                </a:solidFill>
                <a:latin typeface="Aharoni" panose="02010803020104030203" pitchFamily="2" charset="-79"/>
                <a:cs typeface="Aharoni" panose="02010803020104030203" pitchFamily="2" charset="-79"/>
              </a:rPr>
              <a:t>CloudFormation</a:t>
            </a:r>
          </a:p>
        </p:txBody>
      </p:sp>
      <p:sp>
        <p:nvSpPr>
          <p:cNvPr id="15" name="Rounded Rectangle 14">
            <a:extLst>
              <a:ext uri="{FF2B5EF4-FFF2-40B4-BE49-F238E27FC236}">
                <a16:creationId xmlns:a16="http://schemas.microsoft.com/office/drawing/2014/main" id="{CA785F9B-0733-C645-B7FF-3FF2A9BE4C81}"/>
              </a:ext>
            </a:extLst>
          </p:cNvPr>
          <p:cNvSpPr/>
          <p:nvPr/>
        </p:nvSpPr>
        <p:spPr>
          <a:xfrm>
            <a:off x="331125" y="6397244"/>
            <a:ext cx="4035819"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AWS</a:t>
            </a:r>
          </a:p>
          <a:p>
            <a:pPr algn="ctr"/>
            <a:r>
              <a:rPr lang="en-US" sz="2800" dirty="0">
                <a:solidFill>
                  <a:srgbClr val="0070C0"/>
                </a:solidFill>
                <a:latin typeface="Aharoni" panose="02010803020104030203" pitchFamily="2" charset="-79"/>
                <a:cs typeface="Aharoni" panose="02010803020104030203" pitchFamily="2" charset="-79"/>
              </a:rPr>
              <a:t>Lambda &amp; Serverless</a:t>
            </a:r>
          </a:p>
        </p:txBody>
      </p:sp>
      <p:sp>
        <p:nvSpPr>
          <p:cNvPr id="17" name="Rounded Rectangle 16">
            <a:extLst>
              <a:ext uri="{FF2B5EF4-FFF2-40B4-BE49-F238E27FC236}">
                <a16:creationId xmlns:a16="http://schemas.microsoft.com/office/drawing/2014/main" id="{2D6C2109-5FCC-C544-A947-EFD5DD40C31E}"/>
              </a:ext>
            </a:extLst>
          </p:cNvPr>
          <p:cNvSpPr/>
          <p:nvPr/>
        </p:nvSpPr>
        <p:spPr>
          <a:xfrm>
            <a:off x="9287730" y="122490"/>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dirty="0">
                <a:solidFill>
                  <a:srgbClr val="C00000"/>
                </a:solidFill>
                <a:latin typeface="Aharoni" panose="02010803020104030203" pitchFamily="2" charset="-79"/>
                <a:cs typeface="Aharoni" panose="02010803020104030203" pitchFamily="2" charset="-79"/>
              </a:rPr>
              <a:t>DevOps on AWS</a:t>
            </a:r>
          </a:p>
          <a:p>
            <a:pPr algn="ctr"/>
            <a:r>
              <a:rPr lang="en-US" sz="2900" dirty="0">
                <a:solidFill>
                  <a:srgbClr val="0070C0"/>
                </a:solidFill>
                <a:latin typeface="Aharoni" panose="02010803020104030203" pitchFamily="2" charset="-79"/>
                <a:cs typeface="Aharoni" panose="02010803020104030203" pitchFamily="2" charset="-79"/>
              </a:rPr>
              <a:t>EC2, ECS, EKS, Lambda, VPC</a:t>
            </a:r>
          </a:p>
        </p:txBody>
      </p:sp>
      <p:sp>
        <p:nvSpPr>
          <p:cNvPr id="18" name="Rounded Rectangle 17">
            <a:extLst>
              <a:ext uri="{FF2B5EF4-FFF2-40B4-BE49-F238E27FC236}">
                <a16:creationId xmlns:a16="http://schemas.microsoft.com/office/drawing/2014/main" id="{E80C2B04-A7A9-B848-84E3-BADE0684EAE7}"/>
              </a:ext>
            </a:extLst>
          </p:cNvPr>
          <p:cNvSpPr/>
          <p:nvPr/>
        </p:nvSpPr>
        <p:spPr>
          <a:xfrm>
            <a:off x="9302645" y="1374483"/>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C00000"/>
                </a:solidFill>
                <a:latin typeface="Aharoni" panose="02010803020104030203" pitchFamily="2" charset="-79"/>
                <a:cs typeface="Aharoni" panose="02010803020104030203" pitchFamily="2" charset="-79"/>
              </a:rPr>
              <a:t>DevOps on Azure</a:t>
            </a:r>
          </a:p>
          <a:p>
            <a:pPr algn="ctr"/>
            <a:r>
              <a:rPr lang="en-US" sz="2400" dirty="0">
                <a:solidFill>
                  <a:srgbClr val="0070C0"/>
                </a:solidFill>
                <a:latin typeface="Aharoni" panose="02010803020104030203" pitchFamily="2" charset="-79"/>
                <a:cs typeface="Aharoni" panose="02010803020104030203" pitchFamily="2" charset="-79"/>
              </a:rPr>
              <a:t>VMs, ACI, AKS, Functions, App Services</a:t>
            </a:r>
          </a:p>
        </p:txBody>
      </p:sp>
      <p:sp>
        <p:nvSpPr>
          <p:cNvPr id="22" name="Rounded Rectangle 21">
            <a:extLst>
              <a:ext uri="{FF2B5EF4-FFF2-40B4-BE49-F238E27FC236}">
                <a16:creationId xmlns:a16="http://schemas.microsoft.com/office/drawing/2014/main" id="{9812266E-C5B3-294B-8E48-14C139DB52E7}"/>
              </a:ext>
            </a:extLst>
          </p:cNvPr>
          <p:cNvSpPr/>
          <p:nvPr/>
        </p:nvSpPr>
        <p:spPr>
          <a:xfrm>
            <a:off x="391977" y="2637317"/>
            <a:ext cx="3238992" cy="1082909"/>
          </a:xfrm>
          <a:prstGeom prst="roundRect">
            <a:avLst/>
          </a:prstGeom>
          <a:solidFill>
            <a:srgbClr val="92D050"/>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solidFill>
                  <a:srgbClr val="C00000"/>
                </a:solidFill>
                <a:latin typeface="Aharoni" panose="02010803020104030203" pitchFamily="2" charset="-79"/>
                <a:cs typeface="Aharoni" panose="02010803020104030203" pitchFamily="2" charset="-79"/>
              </a:rPr>
              <a:t>AWS ECS</a:t>
            </a:r>
          </a:p>
          <a:p>
            <a:pPr algn="ctr"/>
            <a:r>
              <a:rPr lang="en-US" sz="3000" dirty="0">
                <a:solidFill>
                  <a:srgbClr val="0070C0"/>
                </a:solidFill>
                <a:latin typeface="Aharoni" panose="02010803020104030203" pitchFamily="2" charset="-79"/>
                <a:cs typeface="Aharoni" panose="02010803020104030203" pitchFamily="2" charset="-79"/>
              </a:rPr>
              <a:t>Docker on AWS</a:t>
            </a:r>
          </a:p>
        </p:txBody>
      </p:sp>
      <p:sp>
        <p:nvSpPr>
          <p:cNvPr id="27" name="Oval 26">
            <a:extLst>
              <a:ext uri="{FF2B5EF4-FFF2-40B4-BE49-F238E27FC236}">
                <a16:creationId xmlns:a16="http://schemas.microsoft.com/office/drawing/2014/main" id="{B657C649-22A9-9846-9080-F949705D74BD}"/>
              </a:ext>
            </a:extLst>
          </p:cNvPr>
          <p:cNvSpPr/>
          <p:nvPr/>
        </p:nvSpPr>
        <p:spPr>
          <a:xfrm>
            <a:off x="-12763507" y="7625313"/>
            <a:ext cx="1257299" cy="92326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LIVE</a:t>
            </a:r>
          </a:p>
        </p:txBody>
      </p:sp>
      <p:sp>
        <p:nvSpPr>
          <p:cNvPr id="29" name="Rounded Rectangle 28">
            <a:extLst>
              <a:ext uri="{FF2B5EF4-FFF2-40B4-BE49-F238E27FC236}">
                <a16:creationId xmlns:a16="http://schemas.microsoft.com/office/drawing/2014/main" id="{DC76D72B-23E5-8A4D-B283-BA3D531B2521}"/>
              </a:ext>
            </a:extLst>
          </p:cNvPr>
          <p:cNvSpPr/>
          <p:nvPr/>
        </p:nvSpPr>
        <p:spPr>
          <a:xfrm>
            <a:off x="4791961" y="6453140"/>
            <a:ext cx="4035819"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C00000"/>
                </a:solidFill>
                <a:latin typeface="Aharoni" panose="02010803020104030203" pitchFamily="2" charset="-79"/>
                <a:cs typeface="Aharoni" panose="02010803020104030203" pitchFamily="2" charset="-79"/>
              </a:rPr>
              <a:t>CKA </a:t>
            </a:r>
            <a:r>
              <a:rPr lang="en-US" sz="2400" dirty="0">
                <a:solidFill>
                  <a:srgbClr val="0070C0"/>
                </a:solidFill>
                <a:latin typeface="Aharoni" panose="02010803020104030203" pitchFamily="2" charset="-79"/>
                <a:cs typeface="Aharoni" panose="02010803020104030203" pitchFamily="2" charset="-79"/>
              </a:rPr>
              <a:t>Certified Kubernetes Administrator</a:t>
            </a:r>
          </a:p>
        </p:txBody>
      </p:sp>
      <p:sp>
        <p:nvSpPr>
          <p:cNvPr id="33" name="Rounded Rectangle 32">
            <a:extLst>
              <a:ext uri="{FF2B5EF4-FFF2-40B4-BE49-F238E27FC236}">
                <a16:creationId xmlns:a16="http://schemas.microsoft.com/office/drawing/2014/main" id="{337C000E-C094-0D47-A845-81FF6C3C05F8}"/>
              </a:ext>
            </a:extLst>
          </p:cNvPr>
          <p:cNvSpPr/>
          <p:nvPr/>
        </p:nvSpPr>
        <p:spPr>
          <a:xfrm>
            <a:off x="9279083" y="5173660"/>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CKAD </a:t>
            </a:r>
            <a:r>
              <a:rPr lang="en-US" sz="2800" dirty="0">
                <a:solidFill>
                  <a:srgbClr val="0070C0"/>
                </a:solidFill>
                <a:latin typeface="Aharoni" panose="02010803020104030203" pitchFamily="2" charset="-79"/>
                <a:cs typeface="Aharoni" panose="02010803020104030203" pitchFamily="2" charset="-79"/>
              </a:rPr>
              <a:t>Certified Kubernetes Application Developer</a:t>
            </a:r>
          </a:p>
        </p:txBody>
      </p:sp>
      <p:sp>
        <p:nvSpPr>
          <p:cNvPr id="34" name="Rounded Rectangle 33">
            <a:extLst>
              <a:ext uri="{FF2B5EF4-FFF2-40B4-BE49-F238E27FC236}">
                <a16:creationId xmlns:a16="http://schemas.microsoft.com/office/drawing/2014/main" id="{3BBEFBDD-2B1E-0D46-B76C-2C3E910A2707}"/>
              </a:ext>
            </a:extLst>
          </p:cNvPr>
          <p:cNvSpPr/>
          <p:nvPr/>
        </p:nvSpPr>
        <p:spPr>
          <a:xfrm>
            <a:off x="9293997" y="6404650"/>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CKS </a:t>
            </a:r>
            <a:r>
              <a:rPr lang="en-US" sz="2800" dirty="0">
                <a:solidFill>
                  <a:srgbClr val="0070C0"/>
                </a:solidFill>
                <a:latin typeface="Aharoni" panose="02010803020104030203" pitchFamily="2" charset="-79"/>
                <a:cs typeface="Aharoni" panose="02010803020104030203" pitchFamily="2" charset="-79"/>
              </a:rPr>
              <a:t>Certified Kubernetes Security</a:t>
            </a:r>
          </a:p>
        </p:txBody>
      </p:sp>
      <p:sp>
        <p:nvSpPr>
          <p:cNvPr id="40" name="Rounded Rectangle 39">
            <a:extLst>
              <a:ext uri="{FF2B5EF4-FFF2-40B4-BE49-F238E27FC236}">
                <a16:creationId xmlns:a16="http://schemas.microsoft.com/office/drawing/2014/main" id="{3D4E41F4-A353-824F-A85B-A511A97B39AD}"/>
              </a:ext>
            </a:extLst>
          </p:cNvPr>
          <p:cNvSpPr/>
          <p:nvPr/>
        </p:nvSpPr>
        <p:spPr>
          <a:xfrm>
            <a:off x="4791962" y="3894180"/>
            <a:ext cx="4035819"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70C0"/>
                </a:solidFill>
                <a:latin typeface="Aharoni" panose="02010803020104030203" pitchFamily="2" charset="-79"/>
                <a:cs typeface="Aharoni" panose="02010803020104030203" pitchFamily="2" charset="-79"/>
              </a:rPr>
              <a:t>Terraform Associate</a:t>
            </a:r>
          </a:p>
        </p:txBody>
      </p:sp>
      <p:sp>
        <p:nvSpPr>
          <p:cNvPr id="41" name="Rounded Rectangle 40">
            <a:extLst>
              <a:ext uri="{FF2B5EF4-FFF2-40B4-BE49-F238E27FC236}">
                <a16:creationId xmlns:a16="http://schemas.microsoft.com/office/drawing/2014/main" id="{561FB20F-24D3-7446-A423-4C876D400934}"/>
              </a:ext>
            </a:extLst>
          </p:cNvPr>
          <p:cNvSpPr/>
          <p:nvPr/>
        </p:nvSpPr>
        <p:spPr>
          <a:xfrm>
            <a:off x="4801495" y="5173660"/>
            <a:ext cx="4035819"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0070C0"/>
                </a:solidFill>
                <a:latin typeface="Aharoni" panose="02010803020104030203" pitchFamily="2" charset="-79"/>
                <a:cs typeface="Aharoni" panose="02010803020104030203" pitchFamily="2" charset="-79"/>
              </a:rPr>
              <a:t>Vault &amp; Consul</a:t>
            </a:r>
          </a:p>
        </p:txBody>
      </p:sp>
      <p:sp>
        <p:nvSpPr>
          <p:cNvPr id="42" name="Rounded Rectangle 41">
            <a:extLst>
              <a:ext uri="{FF2B5EF4-FFF2-40B4-BE49-F238E27FC236}">
                <a16:creationId xmlns:a16="http://schemas.microsoft.com/office/drawing/2014/main" id="{C1909C1E-148A-CE42-B24E-A1E94A2318B3}"/>
              </a:ext>
            </a:extLst>
          </p:cNvPr>
          <p:cNvSpPr/>
          <p:nvPr/>
        </p:nvSpPr>
        <p:spPr>
          <a:xfrm>
            <a:off x="9287730" y="2622227"/>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00000"/>
                </a:solidFill>
                <a:latin typeface="Aharoni" panose="02010803020104030203" pitchFamily="2" charset="-79"/>
                <a:cs typeface="Aharoni" panose="02010803020104030203" pitchFamily="2" charset="-79"/>
              </a:rPr>
              <a:t>SRE  with Terraform on AWS</a:t>
            </a:r>
          </a:p>
          <a:p>
            <a:pPr algn="ctr"/>
            <a:r>
              <a:rPr lang="en-US" sz="2800" dirty="0">
                <a:solidFill>
                  <a:srgbClr val="0070C0"/>
                </a:solidFill>
                <a:latin typeface="Aharoni" panose="02010803020104030203" pitchFamily="2" charset="-79"/>
                <a:cs typeface="Aharoni" panose="02010803020104030203" pitchFamily="2" charset="-79"/>
              </a:rPr>
              <a:t>EC2, ECS, EKS, Lambda, VPC</a:t>
            </a:r>
          </a:p>
        </p:txBody>
      </p:sp>
      <p:sp>
        <p:nvSpPr>
          <p:cNvPr id="43" name="Rounded Rectangle 42">
            <a:extLst>
              <a:ext uri="{FF2B5EF4-FFF2-40B4-BE49-F238E27FC236}">
                <a16:creationId xmlns:a16="http://schemas.microsoft.com/office/drawing/2014/main" id="{C267B8B3-57D8-CB47-A523-AE2AF08ABFEE}"/>
              </a:ext>
            </a:extLst>
          </p:cNvPr>
          <p:cNvSpPr/>
          <p:nvPr/>
        </p:nvSpPr>
        <p:spPr>
          <a:xfrm>
            <a:off x="9302645" y="3905393"/>
            <a:ext cx="5056164" cy="1082909"/>
          </a:xfrm>
          <a:prstGeom prst="roundRect">
            <a:avLst/>
          </a:prstGeom>
          <a:solidFill>
            <a:schemeClr val="bg2"/>
          </a:solidFill>
          <a:ln w="63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rgbClr val="C00000"/>
                </a:solidFill>
                <a:latin typeface="Aharoni" panose="02010803020104030203" pitchFamily="2" charset="-79"/>
                <a:cs typeface="Aharoni" panose="02010803020104030203" pitchFamily="2" charset="-79"/>
              </a:rPr>
              <a:t>SRE  with Terraform on Azure</a:t>
            </a:r>
          </a:p>
          <a:p>
            <a:pPr algn="ctr"/>
            <a:r>
              <a:rPr lang="en-US" sz="2500" dirty="0">
                <a:solidFill>
                  <a:srgbClr val="0070C0"/>
                </a:solidFill>
                <a:latin typeface="Aharoni" panose="02010803020104030203" pitchFamily="2" charset="-79"/>
                <a:cs typeface="Aharoni" panose="02010803020104030203" pitchFamily="2" charset="-79"/>
              </a:rPr>
              <a:t>VMs, ACI, AKS, Functions, App Services</a:t>
            </a:r>
          </a:p>
        </p:txBody>
      </p:sp>
      <p:sp>
        <p:nvSpPr>
          <p:cNvPr id="23" name="Subtitle 2">
            <a:extLst>
              <a:ext uri="{FF2B5EF4-FFF2-40B4-BE49-F238E27FC236}">
                <a16:creationId xmlns:a16="http://schemas.microsoft.com/office/drawing/2014/main" id="{093640D9-9D57-9846-A59F-A3E1C62AA39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65326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62691079-EB55-D54F-BC70-0351F2D88255}"/>
              </a:ext>
            </a:extLst>
          </p:cNvPr>
          <p:cNvSpPr txBox="1">
            <a:spLocks/>
          </p:cNvSpPr>
          <p:nvPr/>
        </p:nvSpPr>
        <p:spPr>
          <a:xfrm>
            <a:off x="713433" y="-188704"/>
            <a:ext cx="13625565" cy="1188851"/>
          </a:xfrm>
          <a:prstGeom prst="rect">
            <a:avLst/>
          </a:prstGeom>
        </p:spPr>
        <p:txBody>
          <a:bodyPr vert="horz" lIns="109728" tIns="54864" rIns="109728" bIns="54864" rtlCol="0" anchor="ctr">
            <a:normAutofit/>
          </a:bodyPr>
          <a:lstStyle>
            <a:lvl1pPr algn="ctr" defTabSz="1097280" rtl="0" eaLnBrk="1" latinLnBrk="0" hangingPunct="1">
              <a:lnSpc>
                <a:spcPct val="90000"/>
              </a:lnSpc>
              <a:spcBef>
                <a:spcPct val="0"/>
              </a:spcBef>
              <a:buNone/>
              <a:defRPr sz="5300" kern="1200">
                <a:solidFill>
                  <a:schemeClr val="accent6">
                    <a:lumMod val="75000"/>
                  </a:schemeClr>
                </a:solidFill>
                <a:latin typeface="+mj-lt"/>
                <a:ea typeface="+mj-ea"/>
                <a:cs typeface="+mj-cs"/>
              </a:defRPr>
            </a:lvl1pPr>
          </a:lstStyle>
          <a:p>
            <a:r>
              <a:rPr lang="en-US" dirty="0"/>
              <a:t>Terraform Remote State File with State Locking</a:t>
            </a:r>
          </a:p>
        </p:txBody>
      </p:sp>
      <p:pic>
        <p:nvPicPr>
          <p:cNvPr id="44" name="Graphic 43" descr="User with solid fill">
            <a:extLst>
              <a:ext uri="{FF2B5EF4-FFF2-40B4-BE49-F238E27FC236}">
                <a16:creationId xmlns:a16="http://schemas.microsoft.com/office/drawing/2014/main" id="{A86FCF13-1F1D-FC47-90B7-DEE09106E8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0743" y="1452549"/>
            <a:ext cx="914400" cy="914400"/>
          </a:xfrm>
          <a:prstGeom prst="rect">
            <a:avLst/>
          </a:prstGeom>
        </p:spPr>
      </p:pic>
      <p:pic>
        <p:nvPicPr>
          <p:cNvPr id="45" name="Graphic 44" descr="User with solid fill">
            <a:extLst>
              <a:ext uri="{FF2B5EF4-FFF2-40B4-BE49-F238E27FC236}">
                <a16:creationId xmlns:a16="http://schemas.microsoft.com/office/drawing/2014/main" id="{863347B7-8DD3-0740-A233-BB43F1FE9E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03033" y="1438277"/>
            <a:ext cx="914400" cy="914400"/>
          </a:xfrm>
          <a:prstGeom prst="rect">
            <a:avLst/>
          </a:prstGeom>
        </p:spPr>
      </p:pic>
      <p:pic>
        <p:nvPicPr>
          <p:cNvPr id="46" name="Graphic 45" descr="User with solid fill">
            <a:extLst>
              <a:ext uri="{FF2B5EF4-FFF2-40B4-BE49-F238E27FC236}">
                <a16:creationId xmlns:a16="http://schemas.microsoft.com/office/drawing/2014/main" id="{7D89CE3A-8BCD-DB47-9189-F123A81E5D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9069" y="1452549"/>
            <a:ext cx="914400" cy="914400"/>
          </a:xfrm>
          <a:prstGeom prst="rect">
            <a:avLst/>
          </a:prstGeom>
        </p:spPr>
      </p:pic>
      <p:pic>
        <p:nvPicPr>
          <p:cNvPr id="47" name="Graphic 46" descr="Computer with solid fill">
            <a:extLst>
              <a:ext uri="{FF2B5EF4-FFF2-40B4-BE49-F238E27FC236}">
                <a16:creationId xmlns:a16="http://schemas.microsoft.com/office/drawing/2014/main" id="{194981EC-AEE2-F445-BD4A-D4F7F70F3D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7215" y="2568850"/>
            <a:ext cx="914400" cy="914400"/>
          </a:xfrm>
          <a:prstGeom prst="rect">
            <a:avLst/>
          </a:prstGeom>
        </p:spPr>
      </p:pic>
      <p:pic>
        <p:nvPicPr>
          <p:cNvPr id="48" name="Graphic 47" descr="Document with solid fill">
            <a:extLst>
              <a:ext uri="{FF2B5EF4-FFF2-40B4-BE49-F238E27FC236}">
                <a16:creationId xmlns:a16="http://schemas.microsoft.com/office/drawing/2014/main" id="{E58001CC-E33C-DD46-9400-7ED5075F07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6693" y="3960468"/>
            <a:ext cx="801880" cy="801880"/>
          </a:xfrm>
          <a:prstGeom prst="rect">
            <a:avLst/>
          </a:prstGeom>
        </p:spPr>
      </p:pic>
      <p:sp>
        <p:nvSpPr>
          <p:cNvPr id="49" name="Rectangle 48">
            <a:extLst>
              <a:ext uri="{FF2B5EF4-FFF2-40B4-BE49-F238E27FC236}">
                <a16:creationId xmlns:a16="http://schemas.microsoft.com/office/drawing/2014/main" id="{7A016AC6-23D1-6F40-B7C3-F4F61F650740}"/>
              </a:ext>
            </a:extLst>
          </p:cNvPr>
          <p:cNvSpPr/>
          <p:nvPr/>
        </p:nvSpPr>
        <p:spPr>
          <a:xfrm>
            <a:off x="341645" y="3775610"/>
            <a:ext cx="6571617" cy="1396721"/>
          </a:xfrm>
          <a:prstGeom prst="rect">
            <a:avLst/>
          </a:prstGeom>
          <a:no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0A62A89-EB09-5B4B-B330-8CAF4358CDB2}"/>
              </a:ext>
            </a:extLst>
          </p:cNvPr>
          <p:cNvSpPr txBox="1"/>
          <p:nvPr/>
        </p:nvSpPr>
        <p:spPr>
          <a:xfrm>
            <a:off x="221721" y="2262218"/>
            <a:ext cx="954243" cy="584775"/>
          </a:xfrm>
          <a:prstGeom prst="rect">
            <a:avLst/>
          </a:prstGeom>
          <a:noFill/>
        </p:spPr>
        <p:txBody>
          <a:bodyPr wrap="square" rtlCol="0">
            <a:spAutoFit/>
          </a:bodyPr>
          <a:lstStyle/>
          <a:p>
            <a:r>
              <a:rPr lang="en-US" sz="1600" dirty="0">
                <a:solidFill>
                  <a:srgbClr val="00B050"/>
                </a:solidFill>
              </a:rPr>
              <a:t>Admin1</a:t>
            </a:r>
          </a:p>
          <a:p>
            <a:r>
              <a:rPr lang="en-US" sz="1600" dirty="0">
                <a:solidFill>
                  <a:srgbClr val="00B050"/>
                </a:solidFill>
              </a:rPr>
              <a:t>Desktop</a:t>
            </a:r>
          </a:p>
        </p:txBody>
      </p:sp>
      <p:sp>
        <p:nvSpPr>
          <p:cNvPr id="51" name="TextBox 50">
            <a:extLst>
              <a:ext uri="{FF2B5EF4-FFF2-40B4-BE49-F238E27FC236}">
                <a16:creationId xmlns:a16="http://schemas.microsoft.com/office/drawing/2014/main" id="{2B2377D1-9855-B34F-BED3-7A6675335D31}"/>
              </a:ext>
            </a:extLst>
          </p:cNvPr>
          <p:cNvSpPr txBox="1"/>
          <p:nvPr/>
        </p:nvSpPr>
        <p:spPr>
          <a:xfrm>
            <a:off x="2727312" y="4689232"/>
            <a:ext cx="1969529" cy="369332"/>
          </a:xfrm>
          <a:prstGeom prst="rect">
            <a:avLst/>
          </a:prstGeom>
          <a:noFill/>
        </p:spPr>
        <p:txBody>
          <a:bodyPr wrap="square" rtlCol="0">
            <a:spAutoFit/>
          </a:bodyPr>
          <a:lstStyle/>
          <a:p>
            <a:r>
              <a:rPr lang="en-US" sz="1800" dirty="0" err="1"/>
              <a:t>terraform.tfstate</a:t>
            </a:r>
            <a:endParaRPr lang="en-US" sz="1800" dirty="0"/>
          </a:p>
        </p:txBody>
      </p:sp>
      <p:sp>
        <p:nvSpPr>
          <p:cNvPr id="52" name="Rectangle 51">
            <a:extLst>
              <a:ext uri="{FF2B5EF4-FFF2-40B4-BE49-F238E27FC236}">
                <a16:creationId xmlns:a16="http://schemas.microsoft.com/office/drawing/2014/main" id="{81C3CFBF-C672-764F-AE1C-1945F1E9A180}"/>
              </a:ext>
            </a:extLst>
          </p:cNvPr>
          <p:cNvSpPr/>
          <p:nvPr/>
        </p:nvSpPr>
        <p:spPr>
          <a:xfrm>
            <a:off x="2091982" y="6196215"/>
            <a:ext cx="2733152" cy="1396721"/>
          </a:xfrm>
          <a:prstGeom prst="rect">
            <a:avLst/>
          </a:prstGeom>
          <a:noFill/>
          <a:ln w="603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78A2E04-2AB4-944C-9172-A98B1DFDDEAD}"/>
              </a:ext>
            </a:extLst>
          </p:cNvPr>
          <p:cNvSpPr txBox="1"/>
          <p:nvPr/>
        </p:nvSpPr>
        <p:spPr>
          <a:xfrm>
            <a:off x="797764" y="1135580"/>
            <a:ext cx="940358" cy="369332"/>
          </a:xfrm>
          <a:prstGeom prst="rect">
            <a:avLst/>
          </a:prstGeom>
          <a:noFill/>
        </p:spPr>
        <p:txBody>
          <a:bodyPr wrap="square" rtlCol="0">
            <a:spAutoFit/>
          </a:bodyPr>
          <a:lstStyle/>
          <a:p>
            <a:r>
              <a:rPr lang="en-US" sz="1800" dirty="0">
                <a:solidFill>
                  <a:srgbClr val="00B050"/>
                </a:solidFill>
              </a:rPr>
              <a:t>Admin1</a:t>
            </a:r>
          </a:p>
        </p:txBody>
      </p:sp>
      <p:sp>
        <p:nvSpPr>
          <p:cNvPr id="54" name="TextBox 53">
            <a:extLst>
              <a:ext uri="{FF2B5EF4-FFF2-40B4-BE49-F238E27FC236}">
                <a16:creationId xmlns:a16="http://schemas.microsoft.com/office/drawing/2014/main" id="{96CE0BEC-109B-4241-B23E-A96C6EC4A073}"/>
              </a:ext>
            </a:extLst>
          </p:cNvPr>
          <p:cNvSpPr txBox="1"/>
          <p:nvPr/>
        </p:nvSpPr>
        <p:spPr>
          <a:xfrm>
            <a:off x="2975896" y="1121308"/>
            <a:ext cx="940358" cy="369332"/>
          </a:xfrm>
          <a:prstGeom prst="rect">
            <a:avLst/>
          </a:prstGeom>
          <a:noFill/>
        </p:spPr>
        <p:txBody>
          <a:bodyPr wrap="square" rtlCol="0">
            <a:spAutoFit/>
          </a:bodyPr>
          <a:lstStyle/>
          <a:p>
            <a:r>
              <a:rPr lang="en-US" sz="1800" dirty="0">
                <a:solidFill>
                  <a:srgbClr val="0070C0"/>
                </a:solidFill>
              </a:rPr>
              <a:t>Admin2</a:t>
            </a:r>
          </a:p>
        </p:txBody>
      </p:sp>
      <p:sp>
        <p:nvSpPr>
          <p:cNvPr id="55" name="TextBox 54">
            <a:extLst>
              <a:ext uri="{FF2B5EF4-FFF2-40B4-BE49-F238E27FC236}">
                <a16:creationId xmlns:a16="http://schemas.microsoft.com/office/drawing/2014/main" id="{49FC1F7D-2B25-1842-B6F3-5A09C50D8F57}"/>
              </a:ext>
            </a:extLst>
          </p:cNvPr>
          <p:cNvSpPr txBox="1"/>
          <p:nvPr/>
        </p:nvSpPr>
        <p:spPr>
          <a:xfrm>
            <a:off x="5125090" y="1135580"/>
            <a:ext cx="940358" cy="369332"/>
          </a:xfrm>
          <a:prstGeom prst="rect">
            <a:avLst/>
          </a:prstGeom>
          <a:noFill/>
        </p:spPr>
        <p:txBody>
          <a:bodyPr wrap="square" rtlCol="0">
            <a:spAutoFit/>
          </a:bodyPr>
          <a:lstStyle/>
          <a:p>
            <a:r>
              <a:rPr lang="en-US" sz="1800" dirty="0">
                <a:solidFill>
                  <a:schemeClr val="accent3">
                    <a:lumMod val="75000"/>
                  </a:schemeClr>
                </a:solidFill>
              </a:rPr>
              <a:t>Admin3</a:t>
            </a:r>
          </a:p>
        </p:txBody>
      </p:sp>
      <p:sp>
        <p:nvSpPr>
          <p:cNvPr id="56" name="TextBox 55">
            <a:extLst>
              <a:ext uri="{FF2B5EF4-FFF2-40B4-BE49-F238E27FC236}">
                <a16:creationId xmlns:a16="http://schemas.microsoft.com/office/drawing/2014/main" id="{1A35D402-70F0-EA4F-A588-20C287AFB240}"/>
              </a:ext>
            </a:extLst>
          </p:cNvPr>
          <p:cNvSpPr txBox="1"/>
          <p:nvPr/>
        </p:nvSpPr>
        <p:spPr>
          <a:xfrm>
            <a:off x="2623464" y="7189158"/>
            <a:ext cx="1440266" cy="430887"/>
          </a:xfrm>
          <a:prstGeom prst="rect">
            <a:avLst/>
          </a:prstGeom>
          <a:noFill/>
        </p:spPr>
        <p:txBody>
          <a:bodyPr wrap="none" rtlCol="0">
            <a:spAutoFit/>
          </a:bodyPr>
          <a:lstStyle/>
          <a:p>
            <a:r>
              <a:rPr lang="en-US" dirty="0">
                <a:solidFill>
                  <a:srgbClr val="FFC000"/>
                </a:solidFill>
              </a:rPr>
              <a:t>AWS Cloud</a:t>
            </a:r>
          </a:p>
        </p:txBody>
      </p:sp>
      <p:pic>
        <p:nvPicPr>
          <p:cNvPr id="57" name="Graphic 56">
            <a:extLst>
              <a:ext uri="{FF2B5EF4-FFF2-40B4-BE49-F238E27FC236}">
                <a16:creationId xmlns:a16="http://schemas.microsoft.com/office/drawing/2014/main" id="{81706A98-250B-1247-8B3A-B0A04C5F30F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47050" y="6373859"/>
            <a:ext cx="713774" cy="713774"/>
          </a:xfrm>
          <a:prstGeom prst="rect">
            <a:avLst/>
          </a:prstGeom>
        </p:spPr>
      </p:pic>
      <p:sp>
        <p:nvSpPr>
          <p:cNvPr id="58" name="TextBox 57">
            <a:extLst>
              <a:ext uri="{FF2B5EF4-FFF2-40B4-BE49-F238E27FC236}">
                <a16:creationId xmlns:a16="http://schemas.microsoft.com/office/drawing/2014/main" id="{B33D1482-52E4-9C4F-BDCC-CE10A58BCAE2}"/>
              </a:ext>
            </a:extLst>
          </p:cNvPr>
          <p:cNvSpPr txBox="1"/>
          <p:nvPr/>
        </p:nvSpPr>
        <p:spPr>
          <a:xfrm>
            <a:off x="3238615" y="6373859"/>
            <a:ext cx="1143070" cy="769441"/>
          </a:xfrm>
          <a:prstGeom prst="rect">
            <a:avLst/>
          </a:prstGeom>
          <a:noFill/>
        </p:spPr>
        <p:txBody>
          <a:bodyPr wrap="none" rtlCol="0">
            <a:spAutoFit/>
          </a:bodyPr>
          <a:lstStyle/>
          <a:p>
            <a:r>
              <a:rPr lang="en-US" dirty="0"/>
              <a:t>EC2 </a:t>
            </a:r>
          </a:p>
          <a:p>
            <a:r>
              <a:rPr lang="en-US" dirty="0"/>
              <a:t>Instance</a:t>
            </a:r>
          </a:p>
        </p:txBody>
      </p:sp>
      <p:cxnSp>
        <p:nvCxnSpPr>
          <p:cNvPr id="59" name="Straight Arrow Connector 58">
            <a:extLst>
              <a:ext uri="{FF2B5EF4-FFF2-40B4-BE49-F238E27FC236}">
                <a16:creationId xmlns:a16="http://schemas.microsoft.com/office/drawing/2014/main" id="{F3DD6F06-A42B-A047-AC73-83C9B03CAD09}"/>
              </a:ext>
            </a:extLst>
          </p:cNvPr>
          <p:cNvCxnSpPr>
            <a:cxnSpLocks/>
            <a:stCxn id="44" idx="2"/>
          </p:cNvCxnSpPr>
          <p:nvPr/>
        </p:nvCxnSpPr>
        <p:spPr>
          <a:xfrm>
            <a:off x="1267943" y="2366949"/>
            <a:ext cx="0" cy="405928"/>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A08BBF4-94BE-1F45-9BF5-7C7C72816DFA}"/>
              </a:ext>
            </a:extLst>
          </p:cNvPr>
          <p:cNvCxnSpPr>
            <a:cxnSpLocks/>
          </p:cNvCxnSpPr>
          <p:nvPr/>
        </p:nvCxnSpPr>
        <p:spPr>
          <a:xfrm>
            <a:off x="2537460" y="5147196"/>
            <a:ext cx="0" cy="1049019"/>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descr="Computer with solid fill">
            <a:extLst>
              <a:ext uri="{FF2B5EF4-FFF2-40B4-BE49-F238E27FC236}">
                <a16:creationId xmlns:a16="http://schemas.microsoft.com/office/drawing/2014/main" id="{8FBEA617-089B-B348-95DA-FFE20FB8287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2806" y="2556619"/>
            <a:ext cx="914400" cy="914400"/>
          </a:xfrm>
          <a:prstGeom prst="rect">
            <a:avLst/>
          </a:prstGeom>
        </p:spPr>
      </p:pic>
      <p:sp>
        <p:nvSpPr>
          <p:cNvPr id="72" name="TextBox 71">
            <a:extLst>
              <a:ext uri="{FF2B5EF4-FFF2-40B4-BE49-F238E27FC236}">
                <a16:creationId xmlns:a16="http://schemas.microsoft.com/office/drawing/2014/main" id="{D63F5492-CE84-E245-9AF1-B45BC7152B4B}"/>
              </a:ext>
            </a:extLst>
          </p:cNvPr>
          <p:cNvSpPr txBox="1"/>
          <p:nvPr/>
        </p:nvSpPr>
        <p:spPr>
          <a:xfrm>
            <a:off x="2623464" y="2239262"/>
            <a:ext cx="954243" cy="584775"/>
          </a:xfrm>
          <a:prstGeom prst="rect">
            <a:avLst/>
          </a:prstGeom>
          <a:noFill/>
        </p:spPr>
        <p:txBody>
          <a:bodyPr wrap="square" rtlCol="0">
            <a:spAutoFit/>
          </a:bodyPr>
          <a:lstStyle/>
          <a:p>
            <a:r>
              <a:rPr lang="en-US" sz="1600" dirty="0">
                <a:solidFill>
                  <a:srgbClr val="0070C0"/>
                </a:solidFill>
              </a:rPr>
              <a:t>Admin2</a:t>
            </a:r>
          </a:p>
          <a:p>
            <a:r>
              <a:rPr lang="en-US" sz="1600" dirty="0">
                <a:solidFill>
                  <a:srgbClr val="0070C0"/>
                </a:solidFill>
              </a:rPr>
              <a:t>Desktop</a:t>
            </a:r>
          </a:p>
        </p:txBody>
      </p:sp>
      <p:cxnSp>
        <p:nvCxnSpPr>
          <p:cNvPr id="73" name="Straight Arrow Connector 72">
            <a:extLst>
              <a:ext uri="{FF2B5EF4-FFF2-40B4-BE49-F238E27FC236}">
                <a16:creationId xmlns:a16="http://schemas.microsoft.com/office/drawing/2014/main" id="{D0442913-D32F-FE40-BBC1-EF7A3D98477B}"/>
              </a:ext>
            </a:extLst>
          </p:cNvPr>
          <p:cNvCxnSpPr>
            <a:cxnSpLocks/>
          </p:cNvCxnSpPr>
          <p:nvPr/>
        </p:nvCxnSpPr>
        <p:spPr>
          <a:xfrm>
            <a:off x="3453534" y="2354718"/>
            <a:ext cx="0" cy="405928"/>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74" name="Graphic 73" descr="Computer with solid fill">
            <a:extLst>
              <a:ext uri="{FF2B5EF4-FFF2-40B4-BE49-F238E27FC236}">
                <a16:creationId xmlns:a16="http://schemas.microsoft.com/office/drawing/2014/main" id="{FF443480-0B14-584D-9E65-32518081975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36977" y="2570971"/>
            <a:ext cx="914400" cy="914400"/>
          </a:xfrm>
          <a:prstGeom prst="rect">
            <a:avLst/>
          </a:prstGeom>
        </p:spPr>
      </p:pic>
      <p:cxnSp>
        <p:nvCxnSpPr>
          <p:cNvPr id="75" name="Straight Arrow Connector 74">
            <a:extLst>
              <a:ext uri="{FF2B5EF4-FFF2-40B4-BE49-F238E27FC236}">
                <a16:creationId xmlns:a16="http://schemas.microsoft.com/office/drawing/2014/main" id="{9FF4E22B-F97E-D04A-BA55-AB5C75F14CC1}"/>
              </a:ext>
            </a:extLst>
          </p:cNvPr>
          <p:cNvCxnSpPr>
            <a:cxnSpLocks/>
          </p:cNvCxnSpPr>
          <p:nvPr/>
        </p:nvCxnSpPr>
        <p:spPr>
          <a:xfrm>
            <a:off x="5527705" y="2369070"/>
            <a:ext cx="0" cy="405928"/>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C1A4A077-7F37-7449-A1CB-9A0868E9E845}"/>
              </a:ext>
            </a:extLst>
          </p:cNvPr>
          <p:cNvSpPr txBox="1"/>
          <p:nvPr/>
        </p:nvSpPr>
        <p:spPr>
          <a:xfrm>
            <a:off x="5747268" y="2264620"/>
            <a:ext cx="954243" cy="584775"/>
          </a:xfrm>
          <a:prstGeom prst="rect">
            <a:avLst/>
          </a:prstGeom>
          <a:noFill/>
        </p:spPr>
        <p:txBody>
          <a:bodyPr wrap="square" rtlCol="0">
            <a:spAutoFit/>
          </a:bodyPr>
          <a:lstStyle/>
          <a:p>
            <a:r>
              <a:rPr lang="en-US" sz="1600" dirty="0">
                <a:solidFill>
                  <a:schemeClr val="accent3">
                    <a:lumMod val="75000"/>
                  </a:schemeClr>
                </a:solidFill>
              </a:rPr>
              <a:t>Admin3</a:t>
            </a:r>
          </a:p>
          <a:p>
            <a:r>
              <a:rPr lang="en-US" sz="1600" dirty="0">
                <a:solidFill>
                  <a:schemeClr val="accent3">
                    <a:lumMod val="75000"/>
                  </a:schemeClr>
                </a:solidFill>
              </a:rPr>
              <a:t>Desktop</a:t>
            </a:r>
          </a:p>
        </p:txBody>
      </p:sp>
      <p:cxnSp>
        <p:nvCxnSpPr>
          <p:cNvPr id="80" name="Straight Arrow Connector 79">
            <a:extLst>
              <a:ext uri="{FF2B5EF4-FFF2-40B4-BE49-F238E27FC236}">
                <a16:creationId xmlns:a16="http://schemas.microsoft.com/office/drawing/2014/main" id="{5F08CCF4-7A5D-494C-A3B0-735656E29076}"/>
              </a:ext>
            </a:extLst>
          </p:cNvPr>
          <p:cNvCxnSpPr>
            <a:cxnSpLocks/>
          </p:cNvCxnSpPr>
          <p:nvPr/>
        </p:nvCxnSpPr>
        <p:spPr>
          <a:xfrm>
            <a:off x="1277991" y="3280286"/>
            <a:ext cx="0" cy="51681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94C356-7ED7-5F4C-9E85-3F048D9D486C}"/>
              </a:ext>
            </a:extLst>
          </p:cNvPr>
          <p:cNvCxnSpPr>
            <a:cxnSpLocks/>
          </p:cNvCxnSpPr>
          <p:nvPr/>
        </p:nvCxnSpPr>
        <p:spPr>
          <a:xfrm>
            <a:off x="3497149" y="3266014"/>
            <a:ext cx="5552" cy="51681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ECD4DE5-220C-4749-8A96-91ED4DDDBDBB}"/>
              </a:ext>
            </a:extLst>
          </p:cNvPr>
          <p:cNvCxnSpPr>
            <a:cxnSpLocks/>
          </p:cNvCxnSpPr>
          <p:nvPr/>
        </p:nvCxnSpPr>
        <p:spPr>
          <a:xfrm>
            <a:off x="5537753" y="3282407"/>
            <a:ext cx="0" cy="455110"/>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2" name="Graphic 91">
            <a:extLst>
              <a:ext uri="{FF2B5EF4-FFF2-40B4-BE49-F238E27FC236}">
                <a16:creationId xmlns:a16="http://schemas.microsoft.com/office/drawing/2014/main" id="{F7EDB7E2-09B5-D342-8EAF-F3482AA903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9926" y="3995102"/>
            <a:ext cx="711200" cy="711200"/>
          </a:xfrm>
          <a:prstGeom prst="rect">
            <a:avLst/>
          </a:prstGeom>
        </p:spPr>
      </p:pic>
      <p:sp>
        <p:nvSpPr>
          <p:cNvPr id="93" name="TextBox 92">
            <a:extLst>
              <a:ext uri="{FF2B5EF4-FFF2-40B4-BE49-F238E27FC236}">
                <a16:creationId xmlns:a16="http://schemas.microsoft.com/office/drawing/2014/main" id="{FDB0B30D-774E-F045-A6FA-4DEFF597D5AA}"/>
              </a:ext>
            </a:extLst>
          </p:cNvPr>
          <p:cNvSpPr txBox="1"/>
          <p:nvPr/>
        </p:nvSpPr>
        <p:spPr>
          <a:xfrm>
            <a:off x="647160" y="4684246"/>
            <a:ext cx="1623768" cy="369332"/>
          </a:xfrm>
          <a:prstGeom prst="rect">
            <a:avLst/>
          </a:prstGeom>
          <a:noFill/>
        </p:spPr>
        <p:txBody>
          <a:bodyPr wrap="square" rtlCol="0">
            <a:spAutoFit/>
          </a:bodyPr>
          <a:lstStyle/>
          <a:p>
            <a:r>
              <a:rPr lang="en-US" sz="1800" dirty="0"/>
              <a:t>AWS S3 Bucket</a:t>
            </a:r>
          </a:p>
        </p:txBody>
      </p:sp>
      <p:cxnSp>
        <p:nvCxnSpPr>
          <p:cNvPr id="94" name="Straight Arrow Connector 93">
            <a:extLst>
              <a:ext uri="{FF2B5EF4-FFF2-40B4-BE49-F238E27FC236}">
                <a16:creationId xmlns:a16="http://schemas.microsoft.com/office/drawing/2014/main" id="{B5F279B6-FC94-AF4E-8485-02DA33F5AB44}"/>
              </a:ext>
            </a:extLst>
          </p:cNvPr>
          <p:cNvCxnSpPr>
            <a:cxnSpLocks/>
          </p:cNvCxnSpPr>
          <p:nvPr/>
        </p:nvCxnSpPr>
        <p:spPr>
          <a:xfrm>
            <a:off x="3557633" y="5172331"/>
            <a:ext cx="0" cy="1050584"/>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6364FF6-3F7B-2643-A9AE-504E0A7B8FAA}"/>
              </a:ext>
            </a:extLst>
          </p:cNvPr>
          <p:cNvCxnSpPr>
            <a:cxnSpLocks/>
          </p:cNvCxnSpPr>
          <p:nvPr/>
        </p:nvCxnSpPr>
        <p:spPr>
          <a:xfrm>
            <a:off x="4471637" y="5172331"/>
            <a:ext cx="0" cy="1023884"/>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97257660-A2DF-9446-AD75-4A5EDF78B95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49451" y="4005808"/>
            <a:ext cx="711200" cy="711200"/>
          </a:xfrm>
          <a:prstGeom prst="rect">
            <a:avLst/>
          </a:prstGeom>
        </p:spPr>
      </p:pic>
      <p:sp>
        <p:nvSpPr>
          <p:cNvPr id="63" name="TextBox 62">
            <a:extLst>
              <a:ext uri="{FF2B5EF4-FFF2-40B4-BE49-F238E27FC236}">
                <a16:creationId xmlns:a16="http://schemas.microsoft.com/office/drawing/2014/main" id="{D9B814FE-F98A-124D-BC41-9ECC49AAA83B}"/>
              </a:ext>
            </a:extLst>
          </p:cNvPr>
          <p:cNvSpPr txBox="1"/>
          <p:nvPr/>
        </p:nvSpPr>
        <p:spPr>
          <a:xfrm>
            <a:off x="4943788" y="4748793"/>
            <a:ext cx="1806202" cy="369332"/>
          </a:xfrm>
          <a:prstGeom prst="rect">
            <a:avLst/>
          </a:prstGeom>
          <a:noFill/>
        </p:spPr>
        <p:txBody>
          <a:bodyPr wrap="square" rtlCol="0">
            <a:spAutoFit/>
          </a:bodyPr>
          <a:lstStyle/>
          <a:p>
            <a:r>
              <a:rPr lang="en-US" sz="1800" dirty="0"/>
              <a:t>AWS DynamoDB</a:t>
            </a:r>
          </a:p>
        </p:txBody>
      </p:sp>
      <p:sp>
        <p:nvSpPr>
          <p:cNvPr id="9" name="Rectangle 8">
            <a:extLst>
              <a:ext uri="{FF2B5EF4-FFF2-40B4-BE49-F238E27FC236}">
                <a16:creationId xmlns:a16="http://schemas.microsoft.com/office/drawing/2014/main" id="{712DE36C-9744-9F46-8B63-2560D6229350}"/>
              </a:ext>
            </a:extLst>
          </p:cNvPr>
          <p:cNvSpPr/>
          <p:nvPr/>
        </p:nvSpPr>
        <p:spPr>
          <a:xfrm>
            <a:off x="7273104" y="1074221"/>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Not</a:t>
            </a:r>
            <a:r>
              <a:rPr lang="en-US" dirty="0"/>
              <a:t> all backends support State Locking. AWS S3 supports State Locking</a:t>
            </a:r>
          </a:p>
        </p:txBody>
      </p:sp>
      <p:sp>
        <p:nvSpPr>
          <p:cNvPr id="65" name="Rectangle 64">
            <a:extLst>
              <a:ext uri="{FF2B5EF4-FFF2-40B4-BE49-F238E27FC236}">
                <a16:creationId xmlns:a16="http://schemas.microsoft.com/office/drawing/2014/main" id="{15DA6203-6063-DA45-BDF5-4EFCFACE62B3}"/>
              </a:ext>
            </a:extLst>
          </p:cNvPr>
          <p:cNvSpPr/>
          <p:nvPr/>
        </p:nvSpPr>
        <p:spPr>
          <a:xfrm>
            <a:off x="7273104" y="1925122"/>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State locking happens automatically on all operations that could </a:t>
            </a:r>
            <a:r>
              <a:rPr lang="en-IN" dirty="0">
                <a:solidFill>
                  <a:srgbClr val="FFFF00"/>
                </a:solidFill>
              </a:rPr>
              <a:t>write state</a:t>
            </a:r>
            <a:r>
              <a:rPr lang="en-IN" dirty="0"/>
              <a:t>. </a:t>
            </a:r>
            <a:endParaRPr lang="en-US" dirty="0"/>
          </a:p>
        </p:txBody>
      </p:sp>
      <p:sp>
        <p:nvSpPr>
          <p:cNvPr id="66" name="Rectangle 65">
            <a:extLst>
              <a:ext uri="{FF2B5EF4-FFF2-40B4-BE49-F238E27FC236}">
                <a16:creationId xmlns:a16="http://schemas.microsoft.com/office/drawing/2014/main" id="{6DEA3810-6EE7-034C-9D75-D149D8434728}"/>
              </a:ext>
            </a:extLst>
          </p:cNvPr>
          <p:cNvSpPr/>
          <p:nvPr/>
        </p:nvSpPr>
        <p:spPr>
          <a:xfrm>
            <a:off x="7273104" y="2796828"/>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state locking </a:t>
            </a:r>
            <a:r>
              <a:rPr lang="en-IN" dirty="0">
                <a:solidFill>
                  <a:srgbClr val="C00000"/>
                </a:solidFill>
              </a:rPr>
              <a:t>fails</a:t>
            </a:r>
            <a:r>
              <a:rPr lang="en-IN" dirty="0"/>
              <a:t>, Terraform </a:t>
            </a:r>
            <a:r>
              <a:rPr lang="en-IN" dirty="0">
                <a:solidFill>
                  <a:srgbClr val="FFFF00"/>
                </a:solidFill>
              </a:rPr>
              <a:t>will not continue</a:t>
            </a:r>
            <a:r>
              <a:rPr lang="en-IN" dirty="0"/>
              <a:t>. </a:t>
            </a:r>
            <a:endParaRPr lang="en-US" dirty="0"/>
          </a:p>
        </p:txBody>
      </p:sp>
      <p:sp>
        <p:nvSpPr>
          <p:cNvPr id="67" name="Rectangle 66">
            <a:extLst>
              <a:ext uri="{FF2B5EF4-FFF2-40B4-BE49-F238E27FC236}">
                <a16:creationId xmlns:a16="http://schemas.microsoft.com/office/drawing/2014/main" id="{09B199D4-2561-1A4F-A512-DB260AD87A4E}"/>
              </a:ext>
            </a:extLst>
          </p:cNvPr>
          <p:cNvSpPr/>
          <p:nvPr/>
        </p:nvSpPr>
        <p:spPr>
          <a:xfrm>
            <a:off x="7273104" y="3658006"/>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You can </a:t>
            </a:r>
            <a:r>
              <a:rPr lang="en-IN" dirty="0">
                <a:solidFill>
                  <a:srgbClr val="FFFF00"/>
                </a:solidFill>
              </a:rPr>
              <a:t>disable</a:t>
            </a:r>
            <a:r>
              <a:rPr lang="en-IN" dirty="0"/>
              <a:t> state locking for most commands with the </a:t>
            </a:r>
            <a:r>
              <a:rPr lang="en-IN" dirty="0">
                <a:solidFill>
                  <a:srgbClr val="FFFF00"/>
                </a:solidFill>
              </a:rPr>
              <a:t>-lock flag </a:t>
            </a:r>
            <a:r>
              <a:rPr lang="en-IN" dirty="0"/>
              <a:t>but it is </a:t>
            </a:r>
            <a:r>
              <a:rPr lang="en-IN" dirty="0">
                <a:solidFill>
                  <a:srgbClr val="FFFF00"/>
                </a:solidFill>
              </a:rPr>
              <a:t>not recommended</a:t>
            </a:r>
            <a:r>
              <a:rPr lang="en-IN" dirty="0"/>
              <a:t>.</a:t>
            </a:r>
            <a:endParaRPr lang="en-US" dirty="0"/>
          </a:p>
        </p:txBody>
      </p:sp>
      <p:sp>
        <p:nvSpPr>
          <p:cNvPr id="68" name="Rectangle 67">
            <a:extLst>
              <a:ext uri="{FF2B5EF4-FFF2-40B4-BE49-F238E27FC236}">
                <a16:creationId xmlns:a16="http://schemas.microsoft.com/office/drawing/2014/main" id="{6AC8BA7B-4A59-8C47-A8A6-7ADB53ABFBC1}"/>
              </a:ext>
            </a:extLst>
          </p:cNvPr>
          <p:cNvSpPr/>
          <p:nvPr/>
        </p:nvSpPr>
        <p:spPr>
          <a:xfrm>
            <a:off x="7273104" y="450795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acquiring the lock is taking </a:t>
            </a:r>
            <a:r>
              <a:rPr lang="en-IN" dirty="0">
                <a:solidFill>
                  <a:srgbClr val="FFFF00"/>
                </a:solidFill>
              </a:rPr>
              <a:t>longer</a:t>
            </a:r>
            <a:r>
              <a:rPr lang="en-IN" dirty="0"/>
              <a:t> than expected, Terraform will output a </a:t>
            </a:r>
            <a:r>
              <a:rPr lang="en-IN" dirty="0">
                <a:solidFill>
                  <a:srgbClr val="FFFF00"/>
                </a:solidFill>
              </a:rPr>
              <a:t>status message</a:t>
            </a:r>
            <a:r>
              <a:rPr lang="en-IN" dirty="0"/>
              <a:t>. </a:t>
            </a:r>
            <a:endParaRPr lang="en-US" dirty="0"/>
          </a:p>
        </p:txBody>
      </p:sp>
      <p:sp>
        <p:nvSpPr>
          <p:cNvPr id="69" name="Rectangle 68">
            <a:extLst>
              <a:ext uri="{FF2B5EF4-FFF2-40B4-BE49-F238E27FC236}">
                <a16:creationId xmlns:a16="http://schemas.microsoft.com/office/drawing/2014/main" id="{DACDC4FB-F593-ED4C-8AC7-8808C0C9230E}"/>
              </a:ext>
            </a:extLst>
          </p:cNvPr>
          <p:cNvSpPr/>
          <p:nvPr/>
        </p:nvSpPr>
        <p:spPr>
          <a:xfrm>
            <a:off x="7273103" y="5360527"/>
            <a:ext cx="7266861" cy="674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Terraform doesn't output a message, state locking is still </a:t>
            </a:r>
            <a:r>
              <a:rPr lang="en-IN" dirty="0">
                <a:solidFill>
                  <a:srgbClr val="FFFF00"/>
                </a:solidFill>
              </a:rPr>
              <a:t>occurring</a:t>
            </a:r>
            <a:r>
              <a:rPr lang="en-IN" dirty="0"/>
              <a:t> if your backend supports it.</a:t>
            </a:r>
            <a:endParaRPr lang="en-US" dirty="0"/>
          </a:p>
        </p:txBody>
      </p:sp>
      <p:sp>
        <p:nvSpPr>
          <p:cNvPr id="70" name="Rectangle 69">
            <a:extLst>
              <a:ext uri="{FF2B5EF4-FFF2-40B4-BE49-F238E27FC236}">
                <a16:creationId xmlns:a16="http://schemas.microsoft.com/office/drawing/2014/main" id="{78E31F2F-A715-5346-BE32-972CCDA804D5}"/>
              </a:ext>
            </a:extLst>
          </p:cNvPr>
          <p:cNvSpPr/>
          <p:nvPr/>
        </p:nvSpPr>
        <p:spPr>
          <a:xfrm>
            <a:off x="7273103" y="6221705"/>
            <a:ext cx="7266861" cy="6741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has a </a:t>
            </a:r>
            <a:r>
              <a:rPr lang="en-IN" dirty="0">
                <a:solidFill>
                  <a:srgbClr val="FFFF00"/>
                </a:solidFill>
              </a:rPr>
              <a:t>force-unlock command </a:t>
            </a:r>
            <a:r>
              <a:rPr lang="en-IN" dirty="0"/>
              <a:t>to manually unlock the state if unlocking failed.</a:t>
            </a:r>
            <a:endParaRPr lang="en-US" dirty="0"/>
          </a:p>
        </p:txBody>
      </p:sp>
      <p:sp>
        <p:nvSpPr>
          <p:cNvPr id="43" name="Subtitle 2">
            <a:extLst>
              <a:ext uri="{FF2B5EF4-FFF2-40B4-BE49-F238E27FC236}">
                <a16:creationId xmlns:a16="http://schemas.microsoft.com/office/drawing/2014/main" id="{85486639-E30F-AB4D-90CB-324296A1FD2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99225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7BF066-67C8-4E48-810D-2247801F01C4}"/>
              </a:ext>
            </a:extLst>
          </p:cNvPr>
          <p:cNvSpPr>
            <a:spLocks noGrp="1"/>
          </p:cNvSpPr>
          <p:nvPr>
            <p:ph type="title"/>
          </p:nvPr>
        </p:nvSpPr>
        <p:spPr/>
        <p:txBody>
          <a:bodyPr/>
          <a:lstStyle/>
          <a:p>
            <a:r>
              <a:rPr lang="en-US" dirty="0"/>
              <a:t>Terraform Commands – </a:t>
            </a:r>
            <a:r>
              <a:rPr lang="en-US" dirty="0">
                <a:solidFill>
                  <a:srgbClr val="0070C0"/>
                </a:solidFill>
              </a:rPr>
              <a:t>State Perspective</a:t>
            </a:r>
          </a:p>
        </p:txBody>
      </p:sp>
      <p:sp>
        <p:nvSpPr>
          <p:cNvPr id="5" name="Oval 4">
            <a:extLst>
              <a:ext uri="{FF2B5EF4-FFF2-40B4-BE49-F238E27FC236}">
                <a16:creationId xmlns:a16="http://schemas.microsoft.com/office/drawing/2014/main" id="{0640BE50-2E1C-0048-B259-E9D97BE2DB73}"/>
              </a:ext>
            </a:extLst>
          </p:cNvPr>
          <p:cNvSpPr/>
          <p:nvPr/>
        </p:nvSpPr>
        <p:spPr>
          <a:xfrm>
            <a:off x="5939413" y="2984361"/>
            <a:ext cx="2873828" cy="25020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t>Commands</a:t>
            </a:r>
          </a:p>
        </p:txBody>
      </p:sp>
      <p:sp>
        <p:nvSpPr>
          <p:cNvPr id="7" name="Oval 6">
            <a:extLst>
              <a:ext uri="{FF2B5EF4-FFF2-40B4-BE49-F238E27FC236}">
                <a16:creationId xmlns:a16="http://schemas.microsoft.com/office/drawing/2014/main" id="{B7D8F359-D5BD-0249-9060-7CC7F173EFFB}"/>
              </a:ext>
            </a:extLst>
          </p:cNvPr>
          <p:cNvSpPr/>
          <p:nvPr/>
        </p:nvSpPr>
        <p:spPr>
          <a:xfrm>
            <a:off x="432079" y="1626407"/>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show</a:t>
            </a:r>
          </a:p>
        </p:txBody>
      </p:sp>
      <p:sp>
        <p:nvSpPr>
          <p:cNvPr id="8" name="Oval 7">
            <a:extLst>
              <a:ext uri="{FF2B5EF4-FFF2-40B4-BE49-F238E27FC236}">
                <a16:creationId xmlns:a16="http://schemas.microsoft.com/office/drawing/2014/main" id="{C2B42D58-29CE-444C-9336-A171E28517BF}"/>
              </a:ext>
            </a:extLst>
          </p:cNvPr>
          <p:cNvSpPr/>
          <p:nvPr/>
        </p:nvSpPr>
        <p:spPr>
          <a:xfrm>
            <a:off x="432079" y="3069771"/>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refresh</a:t>
            </a:r>
          </a:p>
        </p:txBody>
      </p:sp>
      <p:sp>
        <p:nvSpPr>
          <p:cNvPr id="9" name="Oval 8">
            <a:extLst>
              <a:ext uri="{FF2B5EF4-FFF2-40B4-BE49-F238E27FC236}">
                <a16:creationId xmlns:a16="http://schemas.microsoft.com/office/drawing/2014/main" id="{E966AA8E-216D-5547-A159-919481EDD842}"/>
              </a:ext>
            </a:extLst>
          </p:cNvPr>
          <p:cNvSpPr/>
          <p:nvPr/>
        </p:nvSpPr>
        <p:spPr>
          <a:xfrm>
            <a:off x="432079" y="4501662"/>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plan</a:t>
            </a:r>
          </a:p>
        </p:txBody>
      </p:sp>
      <p:sp>
        <p:nvSpPr>
          <p:cNvPr id="10" name="Oval 9">
            <a:extLst>
              <a:ext uri="{FF2B5EF4-FFF2-40B4-BE49-F238E27FC236}">
                <a16:creationId xmlns:a16="http://schemas.microsoft.com/office/drawing/2014/main" id="{D59ABE3D-5526-A543-81B5-DCC186AEDC85}"/>
              </a:ext>
            </a:extLst>
          </p:cNvPr>
          <p:cNvSpPr/>
          <p:nvPr/>
        </p:nvSpPr>
        <p:spPr>
          <a:xfrm>
            <a:off x="432079" y="5933553"/>
            <a:ext cx="4803112" cy="984739"/>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state</a:t>
            </a:r>
          </a:p>
        </p:txBody>
      </p:sp>
      <p:sp>
        <p:nvSpPr>
          <p:cNvPr id="11" name="Oval 10">
            <a:extLst>
              <a:ext uri="{FF2B5EF4-FFF2-40B4-BE49-F238E27FC236}">
                <a16:creationId xmlns:a16="http://schemas.microsoft.com/office/drawing/2014/main" id="{5949E885-75C8-644D-9225-CB4884BF4785}"/>
              </a:ext>
            </a:extLst>
          </p:cNvPr>
          <p:cNvSpPr/>
          <p:nvPr/>
        </p:nvSpPr>
        <p:spPr>
          <a:xfrm>
            <a:off x="9517464" y="1626407"/>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force-unlock</a:t>
            </a:r>
          </a:p>
        </p:txBody>
      </p:sp>
      <p:sp>
        <p:nvSpPr>
          <p:cNvPr id="12" name="Oval 11">
            <a:extLst>
              <a:ext uri="{FF2B5EF4-FFF2-40B4-BE49-F238E27FC236}">
                <a16:creationId xmlns:a16="http://schemas.microsoft.com/office/drawing/2014/main" id="{56D21CDF-F138-EA4D-8B16-15E21FA1B647}"/>
              </a:ext>
            </a:extLst>
          </p:cNvPr>
          <p:cNvSpPr/>
          <p:nvPr/>
        </p:nvSpPr>
        <p:spPr>
          <a:xfrm>
            <a:off x="9517464" y="3069771"/>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a:solidFill>
                  <a:srgbClr val="FFFF00"/>
                </a:solidFill>
              </a:rPr>
              <a:t>taint</a:t>
            </a:r>
          </a:p>
        </p:txBody>
      </p:sp>
      <p:sp>
        <p:nvSpPr>
          <p:cNvPr id="13" name="Oval 12">
            <a:extLst>
              <a:ext uri="{FF2B5EF4-FFF2-40B4-BE49-F238E27FC236}">
                <a16:creationId xmlns:a16="http://schemas.microsoft.com/office/drawing/2014/main" id="{38BEE08E-6A3C-E448-BC5A-CF96CE8F790A}"/>
              </a:ext>
            </a:extLst>
          </p:cNvPr>
          <p:cNvSpPr/>
          <p:nvPr/>
        </p:nvSpPr>
        <p:spPr>
          <a:xfrm>
            <a:off x="9517464" y="4501662"/>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r>
              <a:rPr lang="en-US" sz="3000" dirty="0" err="1">
                <a:solidFill>
                  <a:srgbClr val="FFFF00"/>
                </a:solidFill>
              </a:rPr>
              <a:t>untaint</a:t>
            </a:r>
            <a:endParaRPr lang="en-US" sz="3000" dirty="0">
              <a:solidFill>
                <a:srgbClr val="FFFF00"/>
              </a:solidFill>
            </a:endParaRPr>
          </a:p>
        </p:txBody>
      </p:sp>
      <p:sp>
        <p:nvSpPr>
          <p:cNvPr id="14" name="Oval 13">
            <a:extLst>
              <a:ext uri="{FF2B5EF4-FFF2-40B4-BE49-F238E27FC236}">
                <a16:creationId xmlns:a16="http://schemas.microsoft.com/office/drawing/2014/main" id="{FFDC6753-9E98-4747-8011-877DA3FEC988}"/>
              </a:ext>
            </a:extLst>
          </p:cNvPr>
          <p:cNvSpPr/>
          <p:nvPr/>
        </p:nvSpPr>
        <p:spPr>
          <a:xfrm>
            <a:off x="9517464" y="5933553"/>
            <a:ext cx="4803112" cy="984739"/>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a:t>
            </a:r>
          </a:p>
          <a:p>
            <a:pPr algn="ctr"/>
            <a:r>
              <a:rPr lang="en-US" sz="3000" dirty="0">
                <a:solidFill>
                  <a:srgbClr val="FFFF00"/>
                </a:solidFill>
              </a:rPr>
              <a:t>apply target</a:t>
            </a:r>
          </a:p>
        </p:txBody>
      </p:sp>
      <p:sp>
        <p:nvSpPr>
          <p:cNvPr id="15" name="Subtitle 2">
            <a:extLst>
              <a:ext uri="{FF2B5EF4-FFF2-40B4-BE49-F238E27FC236}">
                <a16:creationId xmlns:a16="http://schemas.microsoft.com/office/drawing/2014/main" id="{B573AF55-4DB5-384A-BFE0-BF39092CF94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94834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061-93B3-494B-93B5-8F9A2AD0BD79}"/>
              </a:ext>
            </a:extLst>
          </p:cNvPr>
          <p:cNvSpPr>
            <a:spLocks noGrp="1"/>
          </p:cNvSpPr>
          <p:nvPr>
            <p:ph type="title"/>
          </p:nvPr>
        </p:nvSpPr>
        <p:spPr>
          <a:xfrm>
            <a:off x="1005840" y="50243"/>
            <a:ext cx="12618720" cy="1188851"/>
          </a:xfrm>
        </p:spPr>
        <p:txBody>
          <a:bodyPr/>
          <a:lstStyle/>
          <a:p>
            <a:r>
              <a:rPr lang="en-US" dirty="0"/>
              <a:t>Types of Provisioners</a:t>
            </a:r>
          </a:p>
        </p:txBody>
      </p:sp>
      <p:sp>
        <p:nvSpPr>
          <p:cNvPr id="5" name="Rounded Rectangle 4">
            <a:extLst>
              <a:ext uri="{FF2B5EF4-FFF2-40B4-BE49-F238E27FC236}">
                <a16:creationId xmlns:a16="http://schemas.microsoft.com/office/drawing/2014/main" id="{7638AFCF-B432-EB49-9C19-58F1721E83A6}"/>
              </a:ext>
            </a:extLst>
          </p:cNvPr>
          <p:cNvSpPr/>
          <p:nvPr/>
        </p:nvSpPr>
        <p:spPr>
          <a:xfrm>
            <a:off x="482318" y="3727938"/>
            <a:ext cx="4667303" cy="914400"/>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Provisioner Types</a:t>
            </a:r>
          </a:p>
        </p:txBody>
      </p:sp>
      <p:sp>
        <p:nvSpPr>
          <p:cNvPr id="6" name="Rounded Rectangle 5">
            <a:extLst>
              <a:ext uri="{FF2B5EF4-FFF2-40B4-BE49-F238E27FC236}">
                <a16:creationId xmlns:a16="http://schemas.microsoft.com/office/drawing/2014/main" id="{DB55FFFC-3B2C-994D-BEF5-280233241DFB}"/>
              </a:ext>
            </a:extLst>
          </p:cNvPr>
          <p:cNvSpPr/>
          <p:nvPr/>
        </p:nvSpPr>
        <p:spPr>
          <a:xfrm>
            <a:off x="7777424" y="1602524"/>
            <a:ext cx="5406015"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File</a:t>
            </a:r>
            <a:r>
              <a:rPr lang="en-US" sz="3600" dirty="0"/>
              <a:t> Provisioner</a:t>
            </a:r>
          </a:p>
        </p:txBody>
      </p:sp>
      <p:sp>
        <p:nvSpPr>
          <p:cNvPr id="7" name="Rounded Rectangle 6">
            <a:extLst>
              <a:ext uri="{FF2B5EF4-FFF2-40B4-BE49-F238E27FC236}">
                <a16:creationId xmlns:a16="http://schemas.microsoft.com/office/drawing/2014/main" id="{78D9A583-3CBA-9B4C-B4B0-5D4CEDD9BD29}"/>
              </a:ext>
            </a:extLst>
          </p:cNvPr>
          <p:cNvSpPr/>
          <p:nvPr/>
        </p:nvSpPr>
        <p:spPr>
          <a:xfrm>
            <a:off x="7777423" y="3657600"/>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remote-exec</a:t>
            </a:r>
            <a:r>
              <a:rPr lang="en-US" sz="3600" dirty="0"/>
              <a:t> Provisioner</a:t>
            </a:r>
          </a:p>
        </p:txBody>
      </p:sp>
      <p:sp>
        <p:nvSpPr>
          <p:cNvPr id="8" name="Rounded Rectangle 7">
            <a:extLst>
              <a:ext uri="{FF2B5EF4-FFF2-40B4-BE49-F238E27FC236}">
                <a16:creationId xmlns:a16="http://schemas.microsoft.com/office/drawing/2014/main" id="{807733BB-FBA7-C24A-9596-101C38A93393}"/>
              </a:ext>
            </a:extLst>
          </p:cNvPr>
          <p:cNvSpPr/>
          <p:nvPr/>
        </p:nvSpPr>
        <p:spPr>
          <a:xfrm>
            <a:off x="7777423" y="5712676"/>
            <a:ext cx="5406016" cy="9144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FFF00"/>
                </a:solidFill>
              </a:rPr>
              <a:t>local-exec</a:t>
            </a:r>
            <a:r>
              <a:rPr lang="en-US" sz="3600" dirty="0"/>
              <a:t> Provisioner</a:t>
            </a:r>
          </a:p>
        </p:txBody>
      </p:sp>
      <p:cxnSp>
        <p:nvCxnSpPr>
          <p:cNvPr id="12" name="Straight Arrow Connector 11">
            <a:extLst>
              <a:ext uri="{FF2B5EF4-FFF2-40B4-BE49-F238E27FC236}">
                <a16:creationId xmlns:a16="http://schemas.microsoft.com/office/drawing/2014/main" id="{BA9F7721-930E-A644-90AA-06E901FDF78A}"/>
              </a:ext>
            </a:extLst>
          </p:cNvPr>
          <p:cNvCxnSpPr>
            <a:stCxn id="5" idx="3"/>
            <a:endCxn id="6" idx="1"/>
          </p:cNvCxnSpPr>
          <p:nvPr/>
        </p:nvCxnSpPr>
        <p:spPr>
          <a:xfrm flipV="1">
            <a:off x="5149621" y="2059724"/>
            <a:ext cx="2627803" cy="2125414"/>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98A64D1-504F-4449-B858-17C055CBFABD}"/>
              </a:ext>
            </a:extLst>
          </p:cNvPr>
          <p:cNvCxnSpPr>
            <a:stCxn id="5" idx="3"/>
            <a:endCxn id="7" idx="1"/>
          </p:cNvCxnSpPr>
          <p:nvPr/>
        </p:nvCxnSpPr>
        <p:spPr>
          <a:xfrm flipV="1">
            <a:off x="5149621" y="4114800"/>
            <a:ext cx="2627802" cy="703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D02298C-BE52-3D4C-912E-E5ECC74C29F0}"/>
              </a:ext>
            </a:extLst>
          </p:cNvPr>
          <p:cNvCxnSpPr>
            <a:stCxn id="5" idx="3"/>
            <a:endCxn id="8" idx="1"/>
          </p:cNvCxnSpPr>
          <p:nvPr/>
        </p:nvCxnSpPr>
        <p:spPr>
          <a:xfrm>
            <a:off x="5149621" y="4185138"/>
            <a:ext cx="2627802" cy="1984738"/>
          </a:xfrm>
          <a:prstGeom prst="straightConnector1">
            <a:avLst/>
          </a:prstGeom>
          <a:ln w="412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78A8587F-EFC5-5148-A7D9-63CC79C12EBF}"/>
              </a:ext>
            </a:extLst>
          </p:cNvPr>
          <p:cNvSpPr/>
          <p:nvPr/>
        </p:nvSpPr>
        <p:spPr>
          <a:xfrm>
            <a:off x="1407695" y="5712676"/>
            <a:ext cx="4667303" cy="150627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Null Resource</a:t>
            </a:r>
          </a:p>
        </p:txBody>
      </p:sp>
      <p:sp>
        <p:nvSpPr>
          <p:cNvPr id="13" name="Subtitle 2">
            <a:extLst>
              <a:ext uri="{FF2B5EF4-FFF2-40B4-BE49-F238E27FC236}">
                <a16:creationId xmlns:a16="http://schemas.microsoft.com/office/drawing/2014/main" id="{A48EEFAA-31F8-2E48-8046-D742370AEA4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244668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CD2EB-AD39-BB45-B496-96C5684D8857}"/>
              </a:ext>
            </a:extLst>
          </p:cNvPr>
          <p:cNvSpPr>
            <a:spLocks noGrp="1"/>
          </p:cNvSpPr>
          <p:nvPr>
            <p:ph type="title"/>
          </p:nvPr>
        </p:nvSpPr>
        <p:spPr/>
        <p:txBody>
          <a:bodyPr/>
          <a:lstStyle/>
          <a:p>
            <a:r>
              <a:rPr lang="en-US" dirty="0"/>
              <a:t>Terraform Modules</a:t>
            </a:r>
          </a:p>
        </p:txBody>
      </p:sp>
      <p:sp>
        <p:nvSpPr>
          <p:cNvPr id="5" name="Oval 4">
            <a:extLst>
              <a:ext uri="{FF2B5EF4-FFF2-40B4-BE49-F238E27FC236}">
                <a16:creationId xmlns:a16="http://schemas.microsoft.com/office/drawing/2014/main" id="{815DC0D1-E568-BE4B-A7F5-19839A5F736E}"/>
              </a:ext>
            </a:extLst>
          </p:cNvPr>
          <p:cNvSpPr/>
          <p:nvPr/>
        </p:nvSpPr>
        <p:spPr>
          <a:xfrm>
            <a:off x="1528011" y="2394284"/>
            <a:ext cx="4908884" cy="4162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Implement by calling a </a:t>
            </a:r>
            <a:r>
              <a:rPr lang="en-US" sz="4000" dirty="0">
                <a:solidFill>
                  <a:srgbClr val="FFFF00"/>
                </a:solidFill>
              </a:rPr>
              <a:t>Public Module </a:t>
            </a:r>
            <a:r>
              <a:rPr lang="en-US" sz="4000" dirty="0"/>
              <a:t>from Terraform Registry</a:t>
            </a:r>
          </a:p>
        </p:txBody>
      </p:sp>
      <p:sp>
        <p:nvSpPr>
          <p:cNvPr id="7" name="Oval 6">
            <a:extLst>
              <a:ext uri="{FF2B5EF4-FFF2-40B4-BE49-F238E27FC236}">
                <a16:creationId xmlns:a16="http://schemas.microsoft.com/office/drawing/2014/main" id="{1DF8E139-C8D2-B74C-8820-78E78E98EFC2}"/>
              </a:ext>
            </a:extLst>
          </p:cNvPr>
          <p:cNvSpPr/>
          <p:nvPr/>
        </p:nvSpPr>
        <p:spPr>
          <a:xfrm>
            <a:off x="8345906" y="2245895"/>
            <a:ext cx="4908884" cy="416292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Build a Terraform </a:t>
            </a:r>
          </a:p>
          <a:p>
            <a:pPr algn="ctr"/>
            <a:r>
              <a:rPr lang="en-US" sz="4000" dirty="0">
                <a:solidFill>
                  <a:srgbClr val="FFFF00"/>
                </a:solidFill>
              </a:rPr>
              <a:t>Local Module</a:t>
            </a:r>
          </a:p>
        </p:txBody>
      </p:sp>
      <p:sp>
        <p:nvSpPr>
          <p:cNvPr id="6" name="Subtitle 2">
            <a:extLst>
              <a:ext uri="{FF2B5EF4-FFF2-40B4-BE49-F238E27FC236}">
                <a16:creationId xmlns:a16="http://schemas.microsoft.com/office/drawing/2014/main" id="{C0C1296E-143B-E74B-83FF-8123E3F1C07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77126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39BECD-093D-214F-BB0D-D9C140004B76}"/>
              </a:ext>
            </a:extLst>
          </p:cNvPr>
          <p:cNvPicPr>
            <a:picLocks noChangeAspect="1"/>
          </p:cNvPicPr>
          <p:nvPr/>
        </p:nvPicPr>
        <p:blipFill>
          <a:blip r:embed="rId2"/>
          <a:stretch>
            <a:fillRect/>
          </a:stretch>
        </p:blipFill>
        <p:spPr>
          <a:xfrm>
            <a:off x="3859335" y="2195050"/>
            <a:ext cx="1244600" cy="1231900"/>
          </a:xfrm>
          <a:prstGeom prst="rect">
            <a:avLst/>
          </a:prstGeom>
        </p:spPr>
      </p:pic>
      <p:pic>
        <p:nvPicPr>
          <p:cNvPr id="6" name="Picture 5">
            <a:extLst>
              <a:ext uri="{FF2B5EF4-FFF2-40B4-BE49-F238E27FC236}">
                <a16:creationId xmlns:a16="http://schemas.microsoft.com/office/drawing/2014/main" id="{48F14FCB-6B6F-864A-AEE5-025E9AEDB70F}"/>
              </a:ext>
            </a:extLst>
          </p:cNvPr>
          <p:cNvPicPr>
            <a:picLocks noChangeAspect="1"/>
          </p:cNvPicPr>
          <p:nvPr/>
        </p:nvPicPr>
        <p:blipFill>
          <a:blip r:embed="rId3"/>
          <a:stretch>
            <a:fillRect/>
          </a:stretch>
        </p:blipFill>
        <p:spPr>
          <a:xfrm>
            <a:off x="3738685" y="5503417"/>
            <a:ext cx="1485900" cy="1117600"/>
          </a:xfrm>
          <a:prstGeom prst="rect">
            <a:avLst/>
          </a:prstGeom>
        </p:spPr>
      </p:pic>
      <p:pic>
        <p:nvPicPr>
          <p:cNvPr id="7" name="Graphic 6" descr="User with solid fill">
            <a:extLst>
              <a:ext uri="{FF2B5EF4-FFF2-40B4-BE49-F238E27FC236}">
                <a16:creationId xmlns:a16="http://schemas.microsoft.com/office/drawing/2014/main" id="{116F963F-5392-204B-B56D-5B9EEA4D8A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1341" y="2195050"/>
            <a:ext cx="1231900" cy="1231900"/>
          </a:xfrm>
          <a:prstGeom prst="rect">
            <a:avLst/>
          </a:prstGeom>
        </p:spPr>
      </p:pic>
      <p:sp>
        <p:nvSpPr>
          <p:cNvPr id="8" name="TextBox 7">
            <a:extLst>
              <a:ext uri="{FF2B5EF4-FFF2-40B4-BE49-F238E27FC236}">
                <a16:creationId xmlns:a16="http://schemas.microsoft.com/office/drawing/2014/main" id="{2287B383-FECE-7B49-A5F3-CC70BD66435D}"/>
              </a:ext>
            </a:extLst>
          </p:cNvPr>
          <p:cNvSpPr txBox="1"/>
          <p:nvPr/>
        </p:nvSpPr>
        <p:spPr>
          <a:xfrm>
            <a:off x="5527076" y="2506078"/>
            <a:ext cx="963725" cy="430887"/>
          </a:xfrm>
          <a:prstGeom prst="rect">
            <a:avLst/>
          </a:prstGeom>
          <a:noFill/>
        </p:spPr>
        <p:txBody>
          <a:bodyPr wrap="none" rtlCol="0">
            <a:spAutoFit/>
          </a:bodyPr>
          <a:lstStyle/>
          <a:p>
            <a:r>
              <a:rPr lang="en-US" dirty="0" err="1"/>
              <a:t>Github</a:t>
            </a:r>
            <a:endParaRPr lang="en-US" dirty="0"/>
          </a:p>
        </p:txBody>
      </p:sp>
      <p:sp>
        <p:nvSpPr>
          <p:cNvPr id="9" name="TextBox 8">
            <a:extLst>
              <a:ext uri="{FF2B5EF4-FFF2-40B4-BE49-F238E27FC236}">
                <a16:creationId xmlns:a16="http://schemas.microsoft.com/office/drawing/2014/main" id="{92FEC6C8-0FFF-1B49-9417-01C220A1B800}"/>
              </a:ext>
            </a:extLst>
          </p:cNvPr>
          <p:cNvSpPr txBox="1"/>
          <p:nvPr/>
        </p:nvSpPr>
        <p:spPr>
          <a:xfrm>
            <a:off x="351341" y="3368823"/>
            <a:ext cx="1361976" cy="430887"/>
          </a:xfrm>
          <a:prstGeom prst="rect">
            <a:avLst/>
          </a:prstGeom>
          <a:noFill/>
        </p:spPr>
        <p:txBody>
          <a:bodyPr wrap="none" rtlCol="0">
            <a:spAutoFit/>
          </a:bodyPr>
          <a:lstStyle/>
          <a:p>
            <a:r>
              <a:rPr lang="en-US" dirty="0"/>
              <a:t>Developer</a:t>
            </a:r>
          </a:p>
        </p:txBody>
      </p:sp>
      <p:cxnSp>
        <p:nvCxnSpPr>
          <p:cNvPr id="10" name="Straight Arrow Connector 9">
            <a:extLst>
              <a:ext uri="{FF2B5EF4-FFF2-40B4-BE49-F238E27FC236}">
                <a16:creationId xmlns:a16="http://schemas.microsoft.com/office/drawing/2014/main" id="{03783E86-E081-8D40-9400-47C539EB57F0}"/>
              </a:ext>
            </a:extLst>
          </p:cNvPr>
          <p:cNvCxnSpPr>
            <a:stCxn id="7" idx="3"/>
            <a:endCxn id="5" idx="1"/>
          </p:cNvCxnSpPr>
          <p:nvPr/>
        </p:nvCxnSpPr>
        <p:spPr>
          <a:xfrm>
            <a:off x="1583241" y="2811000"/>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1DC6F-AB86-9947-9CDC-A44E36EEF933}"/>
              </a:ext>
            </a:extLst>
          </p:cNvPr>
          <p:cNvCxnSpPr>
            <a:stCxn id="5" idx="2"/>
            <a:endCxn id="6" idx="0"/>
          </p:cNvCxnSpPr>
          <p:nvPr/>
        </p:nvCxnSpPr>
        <p:spPr>
          <a:xfrm>
            <a:off x="4481635" y="3426950"/>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E19B697-BD60-7F42-A8EE-328C8E9691A8}"/>
              </a:ext>
            </a:extLst>
          </p:cNvPr>
          <p:cNvSpPr txBox="1"/>
          <p:nvPr/>
        </p:nvSpPr>
        <p:spPr>
          <a:xfrm>
            <a:off x="1703891" y="2412605"/>
            <a:ext cx="1724511" cy="369332"/>
          </a:xfrm>
          <a:prstGeom prst="rect">
            <a:avLst/>
          </a:prstGeom>
          <a:noFill/>
        </p:spPr>
        <p:txBody>
          <a:bodyPr wrap="none" rtlCol="0">
            <a:spAutoFit/>
          </a:bodyPr>
          <a:lstStyle/>
          <a:p>
            <a:r>
              <a:rPr lang="en-US" sz="1800" dirty="0">
                <a:solidFill>
                  <a:srgbClr val="0070C0"/>
                </a:solidFill>
              </a:rPr>
              <a:t>Check-in TF Files</a:t>
            </a:r>
          </a:p>
        </p:txBody>
      </p:sp>
      <p:sp>
        <p:nvSpPr>
          <p:cNvPr id="13" name="TextBox 12">
            <a:extLst>
              <a:ext uri="{FF2B5EF4-FFF2-40B4-BE49-F238E27FC236}">
                <a16:creationId xmlns:a16="http://schemas.microsoft.com/office/drawing/2014/main" id="{1404A924-5A78-5241-B4F1-4B5D1FE68FC7}"/>
              </a:ext>
            </a:extLst>
          </p:cNvPr>
          <p:cNvSpPr txBox="1"/>
          <p:nvPr/>
        </p:nvSpPr>
        <p:spPr>
          <a:xfrm>
            <a:off x="3619379" y="4289518"/>
            <a:ext cx="1891993" cy="646331"/>
          </a:xfrm>
          <a:prstGeom prst="rect">
            <a:avLst/>
          </a:prstGeom>
          <a:noFill/>
        </p:spPr>
        <p:txBody>
          <a:bodyPr wrap="none" rtlCol="0">
            <a:spAutoFit/>
          </a:bodyPr>
          <a:lstStyle/>
          <a:p>
            <a:pPr algn="ctr"/>
            <a:r>
              <a:rPr lang="en-US" sz="1800" dirty="0">
                <a:solidFill>
                  <a:srgbClr val="0070C0"/>
                </a:solidFill>
              </a:rPr>
              <a:t>Triggers Terraform</a:t>
            </a:r>
          </a:p>
          <a:p>
            <a:pPr algn="ctr"/>
            <a:r>
              <a:rPr lang="en-US" sz="1800" dirty="0">
                <a:solidFill>
                  <a:srgbClr val="0070C0"/>
                </a:solidFill>
              </a:rPr>
              <a:t>Runs</a:t>
            </a:r>
          </a:p>
        </p:txBody>
      </p:sp>
      <p:sp>
        <p:nvSpPr>
          <p:cNvPr id="23" name="Rounded Rectangle 22">
            <a:extLst>
              <a:ext uri="{FF2B5EF4-FFF2-40B4-BE49-F238E27FC236}">
                <a16:creationId xmlns:a16="http://schemas.microsoft.com/office/drawing/2014/main" id="{EFC3CA38-7BFC-E545-913A-CA9698E84C31}"/>
              </a:ext>
            </a:extLst>
          </p:cNvPr>
          <p:cNvSpPr/>
          <p:nvPr/>
        </p:nvSpPr>
        <p:spPr>
          <a:xfrm>
            <a:off x="351341" y="622998"/>
            <a:ext cx="6139460"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VCS-Driven </a:t>
            </a:r>
            <a:r>
              <a:rPr lang="en-US" sz="3500" dirty="0"/>
              <a:t>Workflow</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8225315" y="622998"/>
            <a:ext cx="6139460" cy="85411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Terraform </a:t>
            </a:r>
            <a:r>
              <a:rPr lang="en-US" sz="3500" dirty="0">
                <a:solidFill>
                  <a:srgbClr val="FFFF00"/>
                </a:solidFill>
              </a:rPr>
              <a:t>CLI-Driven</a:t>
            </a:r>
            <a:r>
              <a:rPr lang="en-US" sz="3500" dirty="0"/>
              <a:t> Workflow </a:t>
            </a:r>
          </a:p>
        </p:txBody>
      </p:sp>
      <p:pic>
        <p:nvPicPr>
          <p:cNvPr id="35" name="Picture 34">
            <a:extLst>
              <a:ext uri="{FF2B5EF4-FFF2-40B4-BE49-F238E27FC236}">
                <a16:creationId xmlns:a16="http://schemas.microsoft.com/office/drawing/2014/main" id="{6945720B-D952-0641-89D7-64CA58E7929A}"/>
              </a:ext>
            </a:extLst>
          </p:cNvPr>
          <p:cNvPicPr>
            <a:picLocks noChangeAspect="1"/>
          </p:cNvPicPr>
          <p:nvPr/>
        </p:nvPicPr>
        <p:blipFill>
          <a:blip r:embed="rId3"/>
          <a:stretch>
            <a:fillRect/>
          </a:stretch>
        </p:blipFill>
        <p:spPr>
          <a:xfrm>
            <a:off x="11214658" y="5493370"/>
            <a:ext cx="1485900" cy="1117600"/>
          </a:xfrm>
          <a:prstGeom prst="rect">
            <a:avLst/>
          </a:prstGeom>
        </p:spPr>
      </p:pic>
      <p:pic>
        <p:nvPicPr>
          <p:cNvPr id="36" name="Graphic 35" descr="User with solid fill">
            <a:extLst>
              <a:ext uri="{FF2B5EF4-FFF2-40B4-BE49-F238E27FC236}">
                <a16:creationId xmlns:a16="http://schemas.microsoft.com/office/drawing/2014/main" id="{F6AB2C79-7EC2-904B-BA73-935C74C756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27314" y="2185003"/>
            <a:ext cx="1231900" cy="1231900"/>
          </a:xfrm>
          <a:prstGeom prst="rect">
            <a:avLst/>
          </a:prstGeom>
        </p:spPr>
      </p:pic>
      <p:sp>
        <p:nvSpPr>
          <p:cNvPr id="37" name="TextBox 36">
            <a:extLst>
              <a:ext uri="{FF2B5EF4-FFF2-40B4-BE49-F238E27FC236}">
                <a16:creationId xmlns:a16="http://schemas.microsoft.com/office/drawing/2014/main" id="{31938FBE-BE86-D143-AA10-3D95D64510F5}"/>
              </a:ext>
            </a:extLst>
          </p:cNvPr>
          <p:cNvSpPr txBox="1"/>
          <p:nvPr/>
        </p:nvSpPr>
        <p:spPr>
          <a:xfrm>
            <a:off x="7827314" y="3358776"/>
            <a:ext cx="1361976" cy="430887"/>
          </a:xfrm>
          <a:prstGeom prst="rect">
            <a:avLst/>
          </a:prstGeom>
          <a:noFill/>
        </p:spPr>
        <p:txBody>
          <a:bodyPr wrap="none" rtlCol="0">
            <a:spAutoFit/>
          </a:bodyPr>
          <a:lstStyle/>
          <a:p>
            <a:r>
              <a:rPr lang="en-US" dirty="0"/>
              <a:t>Developer</a:t>
            </a:r>
          </a:p>
        </p:txBody>
      </p:sp>
      <p:sp>
        <p:nvSpPr>
          <p:cNvPr id="38" name="TextBox 37">
            <a:extLst>
              <a:ext uri="{FF2B5EF4-FFF2-40B4-BE49-F238E27FC236}">
                <a16:creationId xmlns:a16="http://schemas.microsoft.com/office/drawing/2014/main" id="{ABFAB832-A73E-724F-B7B6-EE0C1289397F}"/>
              </a:ext>
            </a:extLst>
          </p:cNvPr>
          <p:cNvSpPr txBox="1"/>
          <p:nvPr/>
        </p:nvSpPr>
        <p:spPr>
          <a:xfrm>
            <a:off x="13003049"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cxnSp>
        <p:nvCxnSpPr>
          <p:cNvPr id="39" name="Straight Arrow Connector 38">
            <a:extLst>
              <a:ext uri="{FF2B5EF4-FFF2-40B4-BE49-F238E27FC236}">
                <a16:creationId xmlns:a16="http://schemas.microsoft.com/office/drawing/2014/main" id="{06A34FDE-4C48-9945-B60A-F7D8B61C8533}"/>
              </a:ext>
            </a:extLst>
          </p:cNvPr>
          <p:cNvCxnSpPr>
            <a:cxnSpLocks/>
            <a:stCxn id="36" idx="3"/>
          </p:cNvCxnSpPr>
          <p:nvPr/>
        </p:nvCxnSpPr>
        <p:spPr>
          <a:xfrm>
            <a:off x="9059214" y="280095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48EFCFC-EE73-6D4B-B28D-83EF8DA82169}"/>
              </a:ext>
            </a:extLst>
          </p:cNvPr>
          <p:cNvCxnSpPr>
            <a:cxnSpLocks/>
            <a:endCxn id="35" idx="0"/>
          </p:cNvCxnSpPr>
          <p:nvPr/>
        </p:nvCxnSpPr>
        <p:spPr>
          <a:xfrm>
            <a:off x="11957608" y="341690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684A3B2-79FA-C64A-870D-E04119A54099}"/>
              </a:ext>
            </a:extLst>
          </p:cNvPr>
          <p:cNvSpPr txBox="1"/>
          <p:nvPr/>
        </p:nvSpPr>
        <p:spPr>
          <a:xfrm>
            <a:off x="8969546" y="2399795"/>
            <a:ext cx="2365762" cy="369332"/>
          </a:xfrm>
          <a:prstGeom prst="rect">
            <a:avLst/>
          </a:prstGeom>
          <a:noFill/>
        </p:spPr>
        <p:txBody>
          <a:bodyPr wrap="square" rtlCol="0">
            <a:spAutoFit/>
          </a:bodyPr>
          <a:lstStyle/>
          <a:p>
            <a:pPr algn="ctr"/>
            <a:r>
              <a:rPr lang="en-US" sz="1800" dirty="0">
                <a:solidFill>
                  <a:srgbClr val="0070C0"/>
                </a:solidFill>
              </a:rPr>
              <a:t>terraform plan</a:t>
            </a:r>
          </a:p>
        </p:txBody>
      </p:sp>
      <p:sp>
        <p:nvSpPr>
          <p:cNvPr id="42" name="TextBox 41">
            <a:extLst>
              <a:ext uri="{FF2B5EF4-FFF2-40B4-BE49-F238E27FC236}">
                <a16:creationId xmlns:a16="http://schemas.microsoft.com/office/drawing/2014/main" id="{DDE556C1-1AE6-6648-B284-625112CFE000}"/>
              </a:ext>
            </a:extLst>
          </p:cNvPr>
          <p:cNvSpPr txBox="1"/>
          <p:nvPr/>
        </p:nvSpPr>
        <p:spPr>
          <a:xfrm>
            <a:off x="10702014" y="4197555"/>
            <a:ext cx="2511201" cy="369332"/>
          </a:xfrm>
          <a:prstGeom prst="rect">
            <a:avLst/>
          </a:prstGeom>
          <a:noFill/>
        </p:spPr>
        <p:txBody>
          <a:bodyPr wrap="none" rtlCol="0">
            <a:spAutoFit/>
          </a:bodyPr>
          <a:lstStyle/>
          <a:p>
            <a:pPr algn="ctr"/>
            <a:r>
              <a:rPr lang="en-US" sz="1800" dirty="0">
                <a:solidFill>
                  <a:srgbClr val="0070C0"/>
                </a:solidFill>
              </a:rPr>
              <a:t>Runs on Terraform Cloud</a:t>
            </a:r>
          </a:p>
        </p:txBody>
      </p:sp>
      <p:pic>
        <p:nvPicPr>
          <p:cNvPr id="43" name="Graphic 42" descr="Computer with solid fill">
            <a:extLst>
              <a:ext uri="{FF2B5EF4-FFF2-40B4-BE49-F238E27FC236}">
                <a16:creationId xmlns:a16="http://schemas.microsoft.com/office/drawing/2014/main" id="{1198ACEA-0B1D-7A40-AD75-CDDE54D16E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96614" y="2012790"/>
            <a:ext cx="1726432" cy="1726432"/>
          </a:xfrm>
          <a:prstGeom prst="rect">
            <a:avLst/>
          </a:prstGeom>
        </p:spPr>
      </p:pic>
      <p:sp>
        <p:nvSpPr>
          <p:cNvPr id="44" name="TextBox 43">
            <a:extLst>
              <a:ext uri="{FF2B5EF4-FFF2-40B4-BE49-F238E27FC236}">
                <a16:creationId xmlns:a16="http://schemas.microsoft.com/office/drawing/2014/main" id="{AA7933DA-4B6B-F24D-BB16-1F730B152FD8}"/>
              </a:ext>
            </a:extLst>
          </p:cNvPr>
          <p:cNvSpPr txBox="1"/>
          <p:nvPr/>
        </p:nvSpPr>
        <p:spPr>
          <a:xfrm>
            <a:off x="8969546" y="2863372"/>
            <a:ext cx="2365762" cy="369332"/>
          </a:xfrm>
          <a:prstGeom prst="rect">
            <a:avLst/>
          </a:prstGeom>
          <a:noFill/>
        </p:spPr>
        <p:txBody>
          <a:bodyPr wrap="square" rtlCol="0">
            <a:spAutoFit/>
          </a:bodyPr>
          <a:lstStyle/>
          <a:p>
            <a:pPr algn="ctr"/>
            <a:r>
              <a:rPr lang="en-US" sz="1800" dirty="0">
                <a:solidFill>
                  <a:srgbClr val="0070C0"/>
                </a:solidFill>
              </a:rPr>
              <a:t>terraform apply</a:t>
            </a:r>
          </a:p>
        </p:txBody>
      </p:sp>
      <p:sp>
        <p:nvSpPr>
          <p:cNvPr id="45" name="TextBox 44">
            <a:extLst>
              <a:ext uri="{FF2B5EF4-FFF2-40B4-BE49-F238E27FC236}">
                <a16:creationId xmlns:a16="http://schemas.microsoft.com/office/drawing/2014/main" id="{DF09BDB7-6F9F-B34E-A532-C0ACC234E523}"/>
              </a:ext>
            </a:extLst>
          </p:cNvPr>
          <p:cNvSpPr txBox="1"/>
          <p:nvPr/>
        </p:nvSpPr>
        <p:spPr>
          <a:xfrm>
            <a:off x="13123046" y="2553683"/>
            <a:ext cx="1124731" cy="769441"/>
          </a:xfrm>
          <a:prstGeom prst="rect">
            <a:avLst/>
          </a:prstGeom>
          <a:noFill/>
        </p:spPr>
        <p:txBody>
          <a:bodyPr wrap="none" rtlCol="0">
            <a:spAutoFit/>
          </a:bodyPr>
          <a:lstStyle/>
          <a:p>
            <a:r>
              <a:rPr lang="en-US" dirty="0"/>
              <a:t>Local</a:t>
            </a:r>
          </a:p>
          <a:p>
            <a:r>
              <a:rPr lang="en-US" dirty="0"/>
              <a:t>Desktop</a:t>
            </a:r>
          </a:p>
        </p:txBody>
      </p:sp>
      <p:cxnSp>
        <p:nvCxnSpPr>
          <p:cNvPr id="4" name="Straight Connector 3">
            <a:extLst>
              <a:ext uri="{FF2B5EF4-FFF2-40B4-BE49-F238E27FC236}">
                <a16:creationId xmlns:a16="http://schemas.microsoft.com/office/drawing/2014/main" id="{252B545D-4A60-0F44-B74D-EFA0E4C015A2}"/>
              </a:ext>
            </a:extLst>
          </p:cNvPr>
          <p:cNvCxnSpPr/>
          <p:nvPr/>
        </p:nvCxnSpPr>
        <p:spPr>
          <a:xfrm>
            <a:off x="7315200" y="241160"/>
            <a:ext cx="0" cy="7295104"/>
          </a:xfrm>
          <a:prstGeom prst="line">
            <a:avLst/>
          </a:prstGeom>
          <a:ln w="66675">
            <a:solidFill>
              <a:srgbClr val="0070C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F56D774-33B8-E94C-AB97-BD66BF7C1F3C}"/>
              </a:ext>
            </a:extLst>
          </p:cNvPr>
          <p:cNvSpPr txBox="1"/>
          <p:nvPr/>
        </p:nvSpPr>
        <p:spPr>
          <a:xfrm>
            <a:off x="5351514" y="5573756"/>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27" name="Subtitle 2">
            <a:extLst>
              <a:ext uri="{FF2B5EF4-FFF2-40B4-BE49-F238E27FC236}">
                <a16:creationId xmlns:a16="http://schemas.microsoft.com/office/drawing/2014/main" id="{2B682876-4C8C-6A46-A7AD-6C95ED0566A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53357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6326760-2ED2-E744-AAF4-1AA1A21E6BA4}"/>
              </a:ext>
            </a:extLst>
          </p:cNvPr>
          <p:cNvPicPr>
            <a:picLocks noChangeAspect="1"/>
          </p:cNvPicPr>
          <p:nvPr/>
        </p:nvPicPr>
        <p:blipFill>
          <a:blip r:embed="rId2"/>
          <a:stretch>
            <a:fillRect/>
          </a:stretch>
        </p:blipFill>
        <p:spPr>
          <a:xfrm>
            <a:off x="6914033" y="2486453"/>
            <a:ext cx="1244600" cy="1231900"/>
          </a:xfrm>
          <a:prstGeom prst="rect">
            <a:avLst/>
          </a:prstGeom>
        </p:spPr>
      </p:pic>
      <p:pic>
        <p:nvPicPr>
          <p:cNvPr id="15" name="Picture 14">
            <a:extLst>
              <a:ext uri="{FF2B5EF4-FFF2-40B4-BE49-F238E27FC236}">
                <a16:creationId xmlns:a16="http://schemas.microsoft.com/office/drawing/2014/main" id="{752AC8F8-084D-474C-A76D-08B17BFFA769}"/>
              </a:ext>
            </a:extLst>
          </p:cNvPr>
          <p:cNvPicPr>
            <a:picLocks noChangeAspect="1"/>
          </p:cNvPicPr>
          <p:nvPr/>
        </p:nvPicPr>
        <p:blipFill>
          <a:blip r:embed="rId3"/>
          <a:stretch>
            <a:fillRect/>
          </a:stretch>
        </p:blipFill>
        <p:spPr>
          <a:xfrm>
            <a:off x="6793383" y="5794820"/>
            <a:ext cx="1485900" cy="1117600"/>
          </a:xfrm>
          <a:prstGeom prst="rect">
            <a:avLst/>
          </a:prstGeom>
        </p:spPr>
      </p:pic>
      <p:pic>
        <p:nvPicPr>
          <p:cNvPr id="16" name="Graphic 15" descr="User with solid fill">
            <a:extLst>
              <a:ext uri="{FF2B5EF4-FFF2-40B4-BE49-F238E27FC236}">
                <a16:creationId xmlns:a16="http://schemas.microsoft.com/office/drawing/2014/main" id="{51527F6E-C170-E541-B532-2BF8300331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06039" y="2486453"/>
            <a:ext cx="1231900" cy="1231900"/>
          </a:xfrm>
          <a:prstGeom prst="rect">
            <a:avLst/>
          </a:prstGeom>
        </p:spPr>
      </p:pic>
      <p:sp>
        <p:nvSpPr>
          <p:cNvPr id="17" name="TextBox 16">
            <a:extLst>
              <a:ext uri="{FF2B5EF4-FFF2-40B4-BE49-F238E27FC236}">
                <a16:creationId xmlns:a16="http://schemas.microsoft.com/office/drawing/2014/main" id="{526C8C6B-BAA9-0749-B2C7-18C73D323CEE}"/>
              </a:ext>
            </a:extLst>
          </p:cNvPr>
          <p:cNvSpPr txBox="1"/>
          <p:nvPr/>
        </p:nvSpPr>
        <p:spPr>
          <a:xfrm>
            <a:off x="8581774" y="2797481"/>
            <a:ext cx="963725" cy="430887"/>
          </a:xfrm>
          <a:prstGeom prst="rect">
            <a:avLst/>
          </a:prstGeom>
          <a:noFill/>
        </p:spPr>
        <p:txBody>
          <a:bodyPr wrap="none" rtlCol="0">
            <a:spAutoFit/>
          </a:bodyPr>
          <a:lstStyle/>
          <a:p>
            <a:r>
              <a:rPr lang="en-US" dirty="0" err="1"/>
              <a:t>Github</a:t>
            </a:r>
            <a:endParaRPr lang="en-US" dirty="0"/>
          </a:p>
        </p:txBody>
      </p:sp>
      <p:sp>
        <p:nvSpPr>
          <p:cNvPr id="18" name="TextBox 17">
            <a:extLst>
              <a:ext uri="{FF2B5EF4-FFF2-40B4-BE49-F238E27FC236}">
                <a16:creationId xmlns:a16="http://schemas.microsoft.com/office/drawing/2014/main" id="{A0D2A410-9211-4845-B2CB-652FAB5CED05}"/>
              </a:ext>
            </a:extLst>
          </p:cNvPr>
          <p:cNvSpPr txBox="1"/>
          <p:nvPr/>
        </p:nvSpPr>
        <p:spPr>
          <a:xfrm>
            <a:off x="3406039" y="3660226"/>
            <a:ext cx="1361976" cy="430887"/>
          </a:xfrm>
          <a:prstGeom prst="rect">
            <a:avLst/>
          </a:prstGeom>
          <a:noFill/>
        </p:spPr>
        <p:txBody>
          <a:bodyPr wrap="none" rtlCol="0">
            <a:spAutoFit/>
          </a:bodyPr>
          <a:lstStyle/>
          <a:p>
            <a:r>
              <a:rPr lang="en-US" dirty="0"/>
              <a:t>Developer</a:t>
            </a:r>
          </a:p>
        </p:txBody>
      </p:sp>
      <p:cxnSp>
        <p:nvCxnSpPr>
          <p:cNvPr id="19" name="Straight Arrow Connector 18">
            <a:extLst>
              <a:ext uri="{FF2B5EF4-FFF2-40B4-BE49-F238E27FC236}">
                <a16:creationId xmlns:a16="http://schemas.microsoft.com/office/drawing/2014/main" id="{2BF2D26F-D96A-C142-9CCB-06DED48465C7}"/>
              </a:ext>
            </a:extLst>
          </p:cNvPr>
          <p:cNvCxnSpPr>
            <a:stCxn id="16" idx="3"/>
            <a:endCxn id="14" idx="1"/>
          </p:cNvCxnSpPr>
          <p:nvPr/>
        </p:nvCxnSpPr>
        <p:spPr>
          <a:xfrm>
            <a:off x="4637939" y="3102403"/>
            <a:ext cx="2276094" cy="0"/>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E12C9FD-3D81-4A41-8A47-998451340A04}"/>
              </a:ext>
            </a:extLst>
          </p:cNvPr>
          <p:cNvCxnSpPr>
            <a:stCxn id="14" idx="2"/>
            <a:endCxn id="15" idx="0"/>
          </p:cNvCxnSpPr>
          <p:nvPr/>
        </p:nvCxnSpPr>
        <p:spPr>
          <a:xfrm>
            <a:off x="7536333" y="3718353"/>
            <a:ext cx="0" cy="2076467"/>
          </a:xfrm>
          <a:prstGeom prst="straightConnector1">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A9E928-CAF3-EE44-A6AA-DB9A63EE36A3}"/>
              </a:ext>
            </a:extLst>
          </p:cNvPr>
          <p:cNvSpPr txBox="1"/>
          <p:nvPr/>
        </p:nvSpPr>
        <p:spPr>
          <a:xfrm>
            <a:off x="4637939" y="2769492"/>
            <a:ext cx="2365762" cy="923330"/>
          </a:xfrm>
          <a:prstGeom prst="rect">
            <a:avLst/>
          </a:prstGeom>
          <a:noFill/>
        </p:spPr>
        <p:txBody>
          <a:bodyPr wrap="square" rtlCol="0">
            <a:spAutoFit/>
          </a:bodyPr>
          <a:lstStyle/>
          <a:p>
            <a:pPr algn="ctr"/>
            <a:r>
              <a:rPr lang="en-US" sz="1800" dirty="0">
                <a:solidFill>
                  <a:srgbClr val="0070C0"/>
                </a:solidFill>
              </a:rPr>
              <a:t>Check-in Private Module</a:t>
            </a:r>
          </a:p>
          <a:p>
            <a:pPr algn="ctr"/>
            <a:r>
              <a:rPr lang="en-US" sz="1800" dirty="0">
                <a:solidFill>
                  <a:srgbClr val="0070C0"/>
                </a:solidFill>
              </a:rPr>
              <a:t>Files</a:t>
            </a:r>
          </a:p>
        </p:txBody>
      </p:sp>
      <p:sp>
        <p:nvSpPr>
          <p:cNvPr id="22" name="TextBox 21">
            <a:extLst>
              <a:ext uri="{FF2B5EF4-FFF2-40B4-BE49-F238E27FC236}">
                <a16:creationId xmlns:a16="http://schemas.microsoft.com/office/drawing/2014/main" id="{D6422C01-DDB8-8C48-A330-85CB220B30DC}"/>
              </a:ext>
            </a:extLst>
          </p:cNvPr>
          <p:cNvSpPr txBox="1"/>
          <p:nvPr/>
        </p:nvSpPr>
        <p:spPr>
          <a:xfrm>
            <a:off x="6600820" y="4499005"/>
            <a:ext cx="1871026" cy="646331"/>
          </a:xfrm>
          <a:prstGeom prst="rect">
            <a:avLst/>
          </a:prstGeom>
          <a:noFill/>
        </p:spPr>
        <p:txBody>
          <a:bodyPr wrap="none" rtlCol="0">
            <a:spAutoFit/>
          </a:bodyPr>
          <a:lstStyle/>
          <a:p>
            <a:pPr algn="ctr"/>
            <a:r>
              <a:rPr lang="en-US" sz="1800" dirty="0">
                <a:solidFill>
                  <a:srgbClr val="0070C0"/>
                </a:solidFill>
              </a:rPr>
              <a:t>Integrate it in </a:t>
            </a:r>
          </a:p>
          <a:p>
            <a:pPr algn="ctr"/>
            <a:r>
              <a:rPr lang="en-US" sz="1800" dirty="0">
                <a:solidFill>
                  <a:srgbClr val="0070C0"/>
                </a:solidFill>
              </a:rPr>
              <a:t>TF Cloud Modules</a:t>
            </a:r>
          </a:p>
        </p:txBody>
      </p:sp>
      <p:sp>
        <p:nvSpPr>
          <p:cNvPr id="24" name="Rounded Rectangle 23">
            <a:extLst>
              <a:ext uri="{FF2B5EF4-FFF2-40B4-BE49-F238E27FC236}">
                <a16:creationId xmlns:a16="http://schemas.microsoft.com/office/drawing/2014/main" id="{C0294A08-ACF0-C448-B4FC-810DAFF1C8BF}"/>
              </a:ext>
            </a:extLst>
          </p:cNvPr>
          <p:cNvSpPr/>
          <p:nvPr/>
        </p:nvSpPr>
        <p:spPr>
          <a:xfrm>
            <a:off x="2230736" y="472428"/>
            <a:ext cx="9978012" cy="85411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t>Publish </a:t>
            </a:r>
            <a:r>
              <a:rPr lang="en-US" sz="3500" dirty="0">
                <a:solidFill>
                  <a:srgbClr val="FFFF00"/>
                </a:solidFill>
              </a:rPr>
              <a:t>Private Module Registry </a:t>
            </a:r>
            <a:r>
              <a:rPr lang="en-US" sz="3500" dirty="0"/>
              <a:t>in Terraform Cloud</a:t>
            </a:r>
          </a:p>
        </p:txBody>
      </p:sp>
      <p:sp>
        <p:nvSpPr>
          <p:cNvPr id="25" name="TextBox 24">
            <a:extLst>
              <a:ext uri="{FF2B5EF4-FFF2-40B4-BE49-F238E27FC236}">
                <a16:creationId xmlns:a16="http://schemas.microsoft.com/office/drawing/2014/main" id="{02594AAE-A73E-1A46-B71E-F89026467B5A}"/>
              </a:ext>
            </a:extLst>
          </p:cNvPr>
          <p:cNvSpPr txBox="1"/>
          <p:nvPr/>
        </p:nvSpPr>
        <p:spPr>
          <a:xfrm>
            <a:off x="8471846" y="5925988"/>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23" name="Subtitle 2">
            <a:extLst>
              <a:ext uri="{FF2B5EF4-FFF2-40B4-BE49-F238E27FC236}">
                <a16:creationId xmlns:a16="http://schemas.microsoft.com/office/drawing/2014/main" id="{C399517C-20B9-9243-9FCE-05EDF153F7B7}"/>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93835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EFEE94-F700-274F-A9F7-346DA5761756}"/>
              </a:ext>
            </a:extLst>
          </p:cNvPr>
          <p:cNvSpPr>
            <a:spLocks noGrp="1"/>
          </p:cNvSpPr>
          <p:nvPr>
            <p:ph type="title"/>
          </p:nvPr>
        </p:nvSpPr>
        <p:spPr/>
        <p:txBody>
          <a:bodyPr/>
          <a:lstStyle/>
          <a:p>
            <a:r>
              <a:rPr lang="en-US" dirty="0"/>
              <a:t>Terraform Cloud &amp; Sentinel</a:t>
            </a:r>
          </a:p>
        </p:txBody>
      </p:sp>
      <p:sp>
        <p:nvSpPr>
          <p:cNvPr id="7" name="Oval 6">
            <a:extLst>
              <a:ext uri="{FF2B5EF4-FFF2-40B4-BE49-F238E27FC236}">
                <a16:creationId xmlns:a16="http://schemas.microsoft.com/office/drawing/2014/main" id="{5A4CE607-8458-7B45-B57C-444B2E559DDD}"/>
              </a:ext>
            </a:extLst>
          </p:cNvPr>
          <p:cNvSpPr/>
          <p:nvPr/>
        </p:nvSpPr>
        <p:spPr>
          <a:xfrm>
            <a:off x="302456"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Basic Policies</a:t>
            </a:r>
          </a:p>
        </p:txBody>
      </p:sp>
      <p:sp>
        <p:nvSpPr>
          <p:cNvPr id="6" name="Oval 5">
            <a:extLst>
              <a:ext uri="{FF2B5EF4-FFF2-40B4-BE49-F238E27FC236}">
                <a16:creationId xmlns:a16="http://schemas.microsoft.com/office/drawing/2014/main" id="{8FC85BFD-880E-E84C-BACB-8A4731278125}"/>
              </a:ext>
            </a:extLst>
          </p:cNvPr>
          <p:cNvSpPr/>
          <p:nvPr/>
        </p:nvSpPr>
        <p:spPr>
          <a:xfrm>
            <a:off x="5332501"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Cost Control</a:t>
            </a:r>
          </a:p>
          <a:p>
            <a:pPr algn="ctr"/>
            <a:r>
              <a:rPr lang="en-US" sz="4000" dirty="0"/>
              <a:t>Policies</a:t>
            </a:r>
          </a:p>
        </p:txBody>
      </p:sp>
      <p:sp>
        <p:nvSpPr>
          <p:cNvPr id="9" name="Oval 8">
            <a:extLst>
              <a:ext uri="{FF2B5EF4-FFF2-40B4-BE49-F238E27FC236}">
                <a16:creationId xmlns:a16="http://schemas.microsoft.com/office/drawing/2014/main" id="{FE515FD1-7CC1-FE44-9A14-D500B7D8D082}"/>
              </a:ext>
            </a:extLst>
          </p:cNvPr>
          <p:cNvSpPr/>
          <p:nvPr/>
        </p:nvSpPr>
        <p:spPr>
          <a:xfrm>
            <a:off x="10263739" y="2687009"/>
            <a:ext cx="3965397" cy="33528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CIS </a:t>
            </a:r>
          </a:p>
          <a:p>
            <a:pPr algn="ctr"/>
            <a:r>
              <a:rPr lang="en-US" sz="4000" dirty="0"/>
              <a:t>Policies</a:t>
            </a:r>
          </a:p>
        </p:txBody>
      </p:sp>
      <p:sp>
        <p:nvSpPr>
          <p:cNvPr id="8" name="Subtitle 2">
            <a:extLst>
              <a:ext uri="{FF2B5EF4-FFF2-40B4-BE49-F238E27FC236}">
                <a16:creationId xmlns:a16="http://schemas.microsoft.com/office/drawing/2014/main" id="{B5D9BD9D-F297-B643-B1A9-6D7D5E16034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686579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6F6A7C-CDA3-DB47-AAC6-5EF0C11592B6}"/>
              </a:ext>
            </a:extLst>
          </p:cNvPr>
          <p:cNvSpPr>
            <a:spLocks noGrp="1"/>
          </p:cNvSpPr>
          <p:nvPr>
            <p:ph type="title"/>
          </p:nvPr>
        </p:nvSpPr>
        <p:spPr/>
        <p:txBody>
          <a:bodyPr/>
          <a:lstStyle/>
          <a:p>
            <a:r>
              <a:rPr lang="en-US" dirty="0"/>
              <a:t>Terraform Expressions</a:t>
            </a:r>
          </a:p>
        </p:txBody>
      </p:sp>
      <p:sp>
        <p:nvSpPr>
          <p:cNvPr id="5" name="Rounded Rectangle 4">
            <a:extLst>
              <a:ext uri="{FF2B5EF4-FFF2-40B4-BE49-F238E27FC236}">
                <a16:creationId xmlns:a16="http://schemas.microsoft.com/office/drawing/2014/main" id="{ADC5566C-51B7-4D46-A191-D1A7F7C29593}"/>
              </a:ext>
            </a:extLst>
          </p:cNvPr>
          <p:cNvSpPr/>
          <p:nvPr/>
        </p:nvSpPr>
        <p:spPr>
          <a:xfrm>
            <a:off x="612949" y="1461658"/>
            <a:ext cx="13665759" cy="67864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Expressions are used to </a:t>
            </a:r>
            <a:r>
              <a:rPr lang="en-US" sz="3000" dirty="0">
                <a:solidFill>
                  <a:srgbClr val="FFFF00"/>
                </a:solidFill>
              </a:rPr>
              <a:t>refer to</a:t>
            </a:r>
            <a:r>
              <a:rPr lang="en-US" sz="3000" dirty="0"/>
              <a:t> or </a:t>
            </a:r>
            <a:r>
              <a:rPr lang="en-US" sz="3000" dirty="0">
                <a:solidFill>
                  <a:srgbClr val="FFFF00"/>
                </a:solidFill>
              </a:rPr>
              <a:t>compute</a:t>
            </a:r>
            <a:r>
              <a:rPr lang="en-US" sz="3000" dirty="0"/>
              <a:t> values within a configuration</a:t>
            </a:r>
          </a:p>
        </p:txBody>
      </p:sp>
      <p:sp>
        <p:nvSpPr>
          <p:cNvPr id="6" name="Rounded Rectangle 5">
            <a:extLst>
              <a:ext uri="{FF2B5EF4-FFF2-40B4-BE49-F238E27FC236}">
                <a16:creationId xmlns:a16="http://schemas.microsoft.com/office/drawing/2014/main" id="{FB3A3F28-3F47-B545-955F-14EB2E4F6F80}"/>
              </a:ext>
            </a:extLst>
          </p:cNvPr>
          <p:cNvSpPr/>
          <p:nvPr/>
        </p:nvSpPr>
        <p:spPr>
          <a:xfrm>
            <a:off x="612948" y="2397829"/>
            <a:ext cx="13665759" cy="931321"/>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You can </a:t>
            </a:r>
            <a:r>
              <a:rPr lang="en-US" sz="3000" dirty="0">
                <a:solidFill>
                  <a:srgbClr val="FFFF00"/>
                </a:solidFill>
              </a:rPr>
              <a:t>experiment</a:t>
            </a:r>
            <a:r>
              <a:rPr lang="en-US" sz="3000" dirty="0"/>
              <a:t> with the behavior of </a:t>
            </a:r>
            <a:r>
              <a:rPr lang="en-US" sz="3000" dirty="0" err="1"/>
              <a:t>Terraform's</a:t>
            </a:r>
            <a:r>
              <a:rPr lang="en-US" sz="3000" dirty="0"/>
              <a:t> expressions from the Terraform expression console, by running the </a:t>
            </a:r>
            <a:r>
              <a:rPr lang="en-US" sz="3000" dirty="0">
                <a:solidFill>
                  <a:srgbClr val="FFFF00"/>
                </a:solidFill>
              </a:rPr>
              <a:t>terraform console </a:t>
            </a:r>
            <a:r>
              <a:rPr lang="en-US" sz="3000" dirty="0"/>
              <a:t>command.</a:t>
            </a:r>
          </a:p>
        </p:txBody>
      </p:sp>
      <p:sp>
        <p:nvSpPr>
          <p:cNvPr id="7" name="Oval 6">
            <a:extLst>
              <a:ext uri="{FF2B5EF4-FFF2-40B4-BE49-F238E27FC236}">
                <a16:creationId xmlns:a16="http://schemas.microsoft.com/office/drawing/2014/main" id="{ED0C8FDA-7060-AA46-9F96-616E73A46753}"/>
              </a:ext>
            </a:extLst>
          </p:cNvPr>
          <p:cNvSpPr/>
          <p:nvPr/>
        </p:nvSpPr>
        <p:spPr>
          <a:xfrm>
            <a:off x="251209" y="3686282"/>
            <a:ext cx="4113795" cy="369779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a:t>
            </a:r>
          </a:p>
          <a:p>
            <a:pPr algn="ctr"/>
            <a:r>
              <a:rPr lang="en-US" sz="4000" dirty="0">
                <a:solidFill>
                  <a:srgbClr val="FFFF00"/>
                </a:solidFill>
              </a:rPr>
              <a:t>Functions</a:t>
            </a:r>
          </a:p>
        </p:txBody>
      </p:sp>
      <p:sp>
        <p:nvSpPr>
          <p:cNvPr id="8" name="Oval 7">
            <a:extLst>
              <a:ext uri="{FF2B5EF4-FFF2-40B4-BE49-F238E27FC236}">
                <a16:creationId xmlns:a16="http://schemas.microsoft.com/office/drawing/2014/main" id="{75FFB96D-0604-534C-9D2C-BC42292AF1C6}"/>
              </a:ext>
            </a:extLst>
          </p:cNvPr>
          <p:cNvSpPr/>
          <p:nvPr/>
        </p:nvSpPr>
        <p:spPr>
          <a:xfrm>
            <a:off x="5362470" y="3686282"/>
            <a:ext cx="4113795" cy="3697793"/>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a:t>
            </a:r>
          </a:p>
          <a:p>
            <a:pPr algn="ctr"/>
            <a:r>
              <a:rPr lang="en-US" sz="4000" dirty="0">
                <a:solidFill>
                  <a:srgbClr val="FFFF00"/>
                </a:solidFill>
              </a:rPr>
              <a:t>Expressions</a:t>
            </a:r>
          </a:p>
        </p:txBody>
      </p:sp>
      <p:sp>
        <p:nvSpPr>
          <p:cNvPr id="9" name="Oval 8">
            <a:extLst>
              <a:ext uri="{FF2B5EF4-FFF2-40B4-BE49-F238E27FC236}">
                <a16:creationId xmlns:a16="http://schemas.microsoft.com/office/drawing/2014/main" id="{D6C1142D-6E2C-6146-9A15-01B66DBF58AC}"/>
              </a:ext>
            </a:extLst>
          </p:cNvPr>
          <p:cNvSpPr/>
          <p:nvPr/>
        </p:nvSpPr>
        <p:spPr>
          <a:xfrm>
            <a:off x="10265396" y="3686282"/>
            <a:ext cx="4113795" cy="3697793"/>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a:t>
            </a:r>
          </a:p>
          <a:p>
            <a:pPr algn="ctr"/>
            <a:r>
              <a:rPr lang="en-US" sz="4000" dirty="0">
                <a:solidFill>
                  <a:srgbClr val="FFFF00"/>
                </a:solidFill>
              </a:rPr>
              <a:t>Dynamic Blocks</a:t>
            </a:r>
          </a:p>
        </p:txBody>
      </p:sp>
      <p:sp>
        <p:nvSpPr>
          <p:cNvPr id="10" name="Subtitle 2">
            <a:extLst>
              <a:ext uri="{FF2B5EF4-FFF2-40B4-BE49-F238E27FC236}">
                <a16:creationId xmlns:a16="http://schemas.microsoft.com/office/drawing/2014/main" id="{F5FB708F-4815-654C-8153-B33514F74C0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183577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52660" y="2801757"/>
            <a:ext cx="8470112"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Infrastructure as Code</a:t>
            </a:r>
          </a:p>
          <a:p>
            <a:pPr marL="0" indent="0" algn="ctr">
              <a:buNone/>
            </a:pPr>
            <a:r>
              <a:rPr lang="en-US" sz="7000" b="1" dirty="0" err="1">
                <a:solidFill>
                  <a:srgbClr val="0070C0"/>
                </a:solidFill>
              </a:rPr>
              <a:t>IaC</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DC717CEA-6DB7-2341-92CC-27AA85032E41}"/>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085558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E5DDBC-D0DC-F24A-904B-188BD0194A23}"/>
              </a:ext>
            </a:extLst>
          </p:cNvPr>
          <p:cNvSpPr>
            <a:spLocks noGrp="1"/>
          </p:cNvSpPr>
          <p:nvPr>
            <p:ph type="title"/>
          </p:nvPr>
        </p:nvSpPr>
        <p:spPr>
          <a:xfrm>
            <a:off x="180871" y="2618642"/>
            <a:ext cx="13665757" cy="1818752"/>
          </a:xfrm>
        </p:spPr>
        <p:txBody>
          <a:bodyPr>
            <a:noAutofit/>
          </a:bodyPr>
          <a:lstStyle/>
          <a:p>
            <a:r>
              <a:rPr lang="en-US" sz="7500" b="1" dirty="0"/>
              <a:t>What is Infrastructure as Code ?</a:t>
            </a:r>
          </a:p>
        </p:txBody>
      </p:sp>
      <p:sp>
        <p:nvSpPr>
          <p:cNvPr id="5" name="Subtitle 2">
            <a:extLst>
              <a:ext uri="{FF2B5EF4-FFF2-40B4-BE49-F238E27FC236}">
                <a16:creationId xmlns:a16="http://schemas.microsoft.com/office/drawing/2014/main" id="{1A69251A-8353-A046-B453-C31DA72F1C2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777673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2A914F69-786C-F441-B66E-A1DEB2F12ECA}"/>
              </a:ext>
            </a:extLst>
          </p:cNvPr>
          <p:cNvSpPr/>
          <p:nvPr/>
        </p:nvSpPr>
        <p:spPr>
          <a:xfrm>
            <a:off x="92242"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Basic Workflow</a:t>
            </a:r>
          </a:p>
        </p:txBody>
      </p:sp>
      <p:sp>
        <p:nvSpPr>
          <p:cNvPr id="12" name="Oval 11">
            <a:extLst>
              <a:ext uri="{FF2B5EF4-FFF2-40B4-BE49-F238E27FC236}">
                <a16:creationId xmlns:a16="http://schemas.microsoft.com/office/drawing/2014/main" id="{77A809A4-7DCF-4E41-A335-E5847995B9F3}"/>
              </a:ext>
            </a:extLst>
          </p:cNvPr>
          <p:cNvSpPr/>
          <p:nvPr/>
        </p:nvSpPr>
        <p:spPr>
          <a:xfrm>
            <a:off x="2544683"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Providers</a:t>
            </a:r>
          </a:p>
        </p:txBody>
      </p:sp>
      <p:sp>
        <p:nvSpPr>
          <p:cNvPr id="13" name="Oval 12">
            <a:extLst>
              <a:ext uri="{FF2B5EF4-FFF2-40B4-BE49-F238E27FC236}">
                <a16:creationId xmlns:a16="http://schemas.microsoft.com/office/drawing/2014/main" id="{F9A2D334-475B-CF42-B353-F8EC8A923E85}"/>
              </a:ext>
            </a:extLst>
          </p:cNvPr>
          <p:cNvSpPr/>
          <p:nvPr/>
        </p:nvSpPr>
        <p:spPr>
          <a:xfrm>
            <a:off x="4937760"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Resources</a:t>
            </a:r>
          </a:p>
        </p:txBody>
      </p:sp>
      <p:sp>
        <p:nvSpPr>
          <p:cNvPr id="14" name="Oval 13">
            <a:extLst>
              <a:ext uri="{FF2B5EF4-FFF2-40B4-BE49-F238E27FC236}">
                <a16:creationId xmlns:a16="http://schemas.microsoft.com/office/drawing/2014/main" id="{E524B06D-4A7B-CC45-9AA7-4108317FE7E7}"/>
              </a:ext>
            </a:extLst>
          </p:cNvPr>
          <p:cNvSpPr/>
          <p:nvPr/>
        </p:nvSpPr>
        <p:spPr>
          <a:xfrm>
            <a:off x="7536988"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Variables</a:t>
            </a:r>
          </a:p>
        </p:txBody>
      </p:sp>
      <p:sp>
        <p:nvSpPr>
          <p:cNvPr id="15" name="Oval 14">
            <a:extLst>
              <a:ext uri="{FF2B5EF4-FFF2-40B4-BE49-F238E27FC236}">
                <a16:creationId xmlns:a16="http://schemas.microsoft.com/office/drawing/2014/main" id="{6E61BEF0-7F0D-FF47-9A14-073EC41BA52C}"/>
              </a:ext>
            </a:extLst>
          </p:cNvPr>
          <p:cNvSpPr/>
          <p:nvPr/>
        </p:nvSpPr>
        <p:spPr>
          <a:xfrm>
            <a:off x="9930063"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err="1"/>
              <a:t>Datasources</a:t>
            </a:r>
            <a:endParaRPr lang="en-US" sz="2100" dirty="0"/>
          </a:p>
        </p:txBody>
      </p:sp>
      <p:sp>
        <p:nvSpPr>
          <p:cNvPr id="16" name="Oval 15">
            <a:extLst>
              <a:ext uri="{FF2B5EF4-FFF2-40B4-BE49-F238E27FC236}">
                <a16:creationId xmlns:a16="http://schemas.microsoft.com/office/drawing/2014/main" id="{E8A88A79-73B8-4E4D-B46A-3F4597195E25}"/>
              </a:ext>
            </a:extLst>
          </p:cNvPr>
          <p:cNvSpPr/>
          <p:nvPr/>
        </p:nvSpPr>
        <p:spPr>
          <a:xfrm>
            <a:off x="2450431"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Cloud</a:t>
            </a:r>
          </a:p>
        </p:txBody>
      </p:sp>
      <p:sp>
        <p:nvSpPr>
          <p:cNvPr id="17" name="Oval 16">
            <a:extLst>
              <a:ext uri="{FF2B5EF4-FFF2-40B4-BE49-F238E27FC236}">
                <a16:creationId xmlns:a16="http://schemas.microsoft.com/office/drawing/2014/main" id="{29D56F84-C597-AE48-85A9-859A970D2D12}"/>
              </a:ext>
            </a:extLst>
          </p:cNvPr>
          <p:cNvSpPr/>
          <p:nvPr/>
        </p:nvSpPr>
        <p:spPr>
          <a:xfrm>
            <a:off x="4902872"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Sentinel</a:t>
            </a:r>
          </a:p>
        </p:txBody>
      </p:sp>
      <p:sp>
        <p:nvSpPr>
          <p:cNvPr id="18" name="Oval 17">
            <a:extLst>
              <a:ext uri="{FF2B5EF4-FFF2-40B4-BE49-F238E27FC236}">
                <a16:creationId xmlns:a16="http://schemas.microsoft.com/office/drawing/2014/main" id="{19F83FF5-5164-544C-A2AF-82A355C535FB}"/>
              </a:ext>
            </a:extLst>
          </p:cNvPr>
          <p:cNvSpPr/>
          <p:nvPr/>
        </p:nvSpPr>
        <p:spPr>
          <a:xfrm>
            <a:off x="7355313"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State Import</a:t>
            </a:r>
          </a:p>
        </p:txBody>
      </p:sp>
      <p:sp>
        <p:nvSpPr>
          <p:cNvPr id="19" name="Oval 18">
            <a:extLst>
              <a:ext uri="{FF2B5EF4-FFF2-40B4-BE49-F238E27FC236}">
                <a16:creationId xmlns:a16="http://schemas.microsoft.com/office/drawing/2014/main" id="{C63B7739-7FA8-D944-BADB-AEAFB0AEDF50}"/>
              </a:ext>
            </a:extLst>
          </p:cNvPr>
          <p:cNvSpPr/>
          <p:nvPr/>
        </p:nvSpPr>
        <p:spPr>
          <a:xfrm>
            <a:off x="9895177"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Graph</a:t>
            </a:r>
          </a:p>
        </p:txBody>
      </p:sp>
      <p:sp>
        <p:nvSpPr>
          <p:cNvPr id="20" name="Oval 19">
            <a:extLst>
              <a:ext uri="{FF2B5EF4-FFF2-40B4-BE49-F238E27FC236}">
                <a16:creationId xmlns:a16="http://schemas.microsoft.com/office/drawing/2014/main" id="{E0BF330A-386C-8C44-B1E8-6F68D41D05D9}"/>
              </a:ext>
            </a:extLst>
          </p:cNvPr>
          <p:cNvSpPr/>
          <p:nvPr/>
        </p:nvSpPr>
        <p:spPr>
          <a:xfrm>
            <a:off x="12288252" y="5678902"/>
            <a:ext cx="2342148"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Expressions</a:t>
            </a:r>
          </a:p>
        </p:txBody>
      </p:sp>
      <p:sp>
        <p:nvSpPr>
          <p:cNvPr id="23" name="Oval 22">
            <a:extLst>
              <a:ext uri="{FF2B5EF4-FFF2-40B4-BE49-F238E27FC236}">
                <a16:creationId xmlns:a16="http://schemas.microsoft.com/office/drawing/2014/main" id="{DB7AAD09-0E4E-0340-8F0C-5FE6AA39FF4B}"/>
              </a:ext>
            </a:extLst>
          </p:cNvPr>
          <p:cNvSpPr/>
          <p:nvPr/>
        </p:nvSpPr>
        <p:spPr>
          <a:xfrm>
            <a:off x="12474746" y="389019"/>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State</a:t>
            </a:r>
          </a:p>
        </p:txBody>
      </p:sp>
      <p:sp>
        <p:nvSpPr>
          <p:cNvPr id="24" name="Oval 23">
            <a:extLst>
              <a:ext uri="{FF2B5EF4-FFF2-40B4-BE49-F238E27FC236}">
                <a16:creationId xmlns:a16="http://schemas.microsoft.com/office/drawing/2014/main" id="{F68FD88E-5C2D-BE4D-AB09-B365E14B7B25}"/>
              </a:ext>
            </a:extLst>
          </p:cNvPr>
          <p:cNvSpPr/>
          <p:nvPr/>
        </p:nvSpPr>
        <p:spPr>
          <a:xfrm>
            <a:off x="92241" y="2927232"/>
            <a:ext cx="2452441"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Workspaces</a:t>
            </a:r>
          </a:p>
        </p:txBody>
      </p:sp>
      <p:sp>
        <p:nvSpPr>
          <p:cNvPr id="25" name="Oval 24">
            <a:extLst>
              <a:ext uri="{FF2B5EF4-FFF2-40B4-BE49-F238E27FC236}">
                <a16:creationId xmlns:a16="http://schemas.microsoft.com/office/drawing/2014/main" id="{229F845A-B47B-EF4A-94D9-242977856A0C}"/>
              </a:ext>
            </a:extLst>
          </p:cNvPr>
          <p:cNvSpPr/>
          <p:nvPr/>
        </p:nvSpPr>
        <p:spPr>
          <a:xfrm>
            <a:off x="4108577" y="2812932"/>
            <a:ext cx="5969673" cy="1840834"/>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a:t>
            </a:r>
          </a:p>
        </p:txBody>
      </p:sp>
      <p:sp>
        <p:nvSpPr>
          <p:cNvPr id="26" name="Oval 25">
            <a:extLst>
              <a:ext uri="{FF2B5EF4-FFF2-40B4-BE49-F238E27FC236}">
                <a16:creationId xmlns:a16="http://schemas.microsoft.com/office/drawing/2014/main" id="{22C4B4FF-955E-8043-8FF6-EBD34AC0045E}"/>
              </a:ext>
            </a:extLst>
          </p:cNvPr>
          <p:cNvSpPr/>
          <p:nvPr/>
        </p:nvSpPr>
        <p:spPr>
          <a:xfrm>
            <a:off x="11790947" y="2911640"/>
            <a:ext cx="2747212"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Provisioners</a:t>
            </a:r>
          </a:p>
        </p:txBody>
      </p:sp>
      <p:sp>
        <p:nvSpPr>
          <p:cNvPr id="28" name="Oval 27">
            <a:extLst>
              <a:ext uri="{FF2B5EF4-FFF2-40B4-BE49-F238E27FC236}">
                <a16:creationId xmlns:a16="http://schemas.microsoft.com/office/drawing/2014/main" id="{C9B7E6E4-DC44-0644-A474-1AA447A6D38B}"/>
              </a:ext>
            </a:extLst>
          </p:cNvPr>
          <p:cNvSpPr/>
          <p:nvPr/>
        </p:nvSpPr>
        <p:spPr>
          <a:xfrm>
            <a:off x="57356" y="5678902"/>
            <a:ext cx="2155654" cy="161223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Modules</a:t>
            </a:r>
          </a:p>
        </p:txBody>
      </p:sp>
      <p:sp>
        <p:nvSpPr>
          <p:cNvPr id="29" name="Oval 28">
            <a:extLst>
              <a:ext uri="{FF2B5EF4-FFF2-40B4-BE49-F238E27FC236}">
                <a16:creationId xmlns:a16="http://schemas.microsoft.com/office/drawing/2014/main" id="{55C2B6D3-00E8-5641-9110-E68086CA0B82}"/>
              </a:ext>
            </a:extLst>
          </p:cNvPr>
          <p:cNvSpPr/>
          <p:nvPr/>
        </p:nvSpPr>
        <p:spPr>
          <a:xfrm>
            <a:off x="8752669" y="4288583"/>
            <a:ext cx="2651161" cy="73036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 Demo’s</a:t>
            </a:r>
          </a:p>
        </p:txBody>
      </p:sp>
      <p:sp>
        <p:nvSpPr>
          <p:cNvPr id="21" name="Subtitle 2">
            <a:extLst>
              <a:ext uri="{FF2B5EF4-FFF2-40B4-BE49-F238E27FC236}">
                <a16:creationId xmlns:a16="http://schemas.microsoft.com/office/drawing/2014/main" id="{4FEC2F1A-158D-164B-80C6-AD9F24719E7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274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down)">
                                      <p:cBhvr>
                                        <p:cTn id="27" dur="500"/>
                                        <p:tgtEl>
                                          <p:spTgt spid="24"/>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down)">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down)">
                                      <p:cBhvr>
                                        <p:cTn id="35" dur="500"/>
                                        <p:tgtEl>
                                          <p:spTgt spid="2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down)">
                                      <p:cBhvr>
                                        <p:cTn id="44" dur="500"/>
                                        <p:tgtEl>
                                          <p:spTgt spid="18"/>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down)">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down)">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3" grpId="0" animBg="1"/>
      <p:bldP spid="24" grpId="0" animBg="1"/>
      <p:bldP spid="26"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09337"/>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a:t>
            </a:r>
          </a:p>
        </p:txBody>
      </p:sp>
      <p:sp>
        <p:nvSpPr>
          <p:cNvPr id="34" name="Subtitle 2">
            <a:extLst>
              <a:ext uri="{FF2B5EF4-FFF2-40B4-BE49-F238E27FC236}">
                <a16:creationId xmlns:a16="http://schemas.microsoft.com/office/drawing/2014/main" id="{2478713B-A6C1-9B48-85D2-19903388168D}"/>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5815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par>
                                <p:cTn id="22" presetID="2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par>
                                <p:cTn id="31" presetID="22" presetClass="entr" presetSubtype="4"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par>
                                <p:cTn id="40" presetID="22" presetClass="entr" presetSubtype="4"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par>
                                <p:cTn id="60" presetID="22" presetClass="entr" presetSubtype="4"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down)">
                                      <p:cBhvr>
                                        <p:cTn id="62" dur="500"/>
                                        <p:tgtEl>
                                          <p:spTgt spid="14"/>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wipe(down)">
                                      <p:cBhvr>
                                        <p:cTn id="68" dur="500"/>
                                        <p:tgtEl>
                                          <p:spTgt spid="15"/>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down)">
                                      <p:cBhvr>
                                        <p:cTn id="71" dur="500"/>
                                        <p:tgtEl>
                                          <p:spTgt spid="9"/>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down)">
                                      <p:cBhvr>
                                        <p:cTn id="74" dur="500"/>
                                        <p:tgtEl>
                                          <p:spTgt spid="27"/>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down)">
                                      <p:cBhvr>
                                        <p:cTn id="80" dur="500"/>
                                        <p:tgtEl>
                                          <p:spTgt spid="26"/>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wipe(down)">
                                      <p:cBhvr>
                                        <p:cTn id="83" dur="500"/>
                                        <p:tgtEl>
                                          <p:spTgt spid="31"/>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wipe(down)">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down)">
                                      <p:cBhvr>
                                        <p:cTn id="9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17" grpId="0"/>
      <p:bldP spid="20" grpId="0"/>
      <p:bldP spid="21" grpId="0"/>
      <p:bldP spid="22" grpId="0"/>
      <p:bldP spid="23"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3376246"/>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846906"/>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846906"/>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846906"/>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846906"/>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918919"/>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1343091"/>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1335877"/>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2304106"/>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2354366"/>
            <a:ext cx="1963294" cy="769441"/>
          </a:xfrm>
          <a:prstGeom prst="rect">
            <a:avLst/>
          </a:prstGeom>
          <a:noFill/>
        </p:spPr>
        <p:txBody>
          <a:bodyPr wrap="none" rtlCol="0">
            <a:spAutoFit/>
          </a:bodyPr>
          <a:lstStyle/>
          <a:p>
            <a:r>
              <a:rPr lang="en-US" dirty="0"/>
              <a:t>Documentation</a:t>
            </a:r>
          </a:p>
          <a:p>
            <a:r>
              <a:rPr lang="en-US" dirty="0">
                <a:solidFill>
                  <a:srgbClr val="FF0000"/>
                </a:solidFill>
              </a:rPr>
              <a:t>(Steps Missing)</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1388157"/>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1416019"/>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1416019"/>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4190163"/>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420523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4185138"/>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33046"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CI</a:t>
            </a:r>
          </a:p>
        </p:txBody>
      </p:sp>
      <p:sp>
        <p:nvSpPr>
          <p:cNvPr id="29" name="Oval 28">
            <a:extLst>
              <a:ext uri="{FF2B5EF4-FFF2-40B4-BE49-F238E27FC236}">
                <a16:creationId xmlns:a16="http://schemas.microsoft.com/office/drawing/2014/main" id="{97EE2C90-8EB0-C840-8472-D704F520031E}"/>
              </a:ext>
            </a:extLst>
          </p:cNvPr>
          <p:cNvSpPr/>
          <p:nvPr/>
        </p:nvSpPr>
        <p:spPr>
          <a:xfrm>
            <a:off x="3556747" y="5605697"/>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Delays</a:t>
            </a:r>
          </a:p>
        </p:txBody>
      </p:sp>
      <p:sp>
        <p:nvSpPr>
          <p:cNvPr id="30" name="Oval 29">
            <a:extLst>
              <a:ext uri="{FF2B5EF4-FFF2-40B4-BE49-F238E27FC236}">
                <a16:creationId xmlns:a16="http://schemas.microsoft.com/office/drawing/2014/main" id="{3134634C-33C7-C043-BCB3-B63F3543BFDD}"/>
              </a:ext>
            </a:extLst>
          </p:cNvPr>
          <p:cNvSpPr/>
          <p:nvPr/>
        </p:nvSpPr>
        <p:spPr>
          <a:xfrm>
            <a:off x="6613121"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Issues</a:t>
            </a:r>
          </a:p>
        </p:txBody>
      </p:sp>
      <p:sp>
        <p:nvSpPr>
          <p:cNvPr id="31" name="Oval 30">
            <a:extLst>
              <a:ext uri="{FF2B5EF4-FFF2-40B4-BE49-F238E27FC236}">
                <a16:creationId xmlns:a16="http://schemas.microsoft.com/office/drawing/2014/main" id="{21F37F0F-5F59-5745-B0C4-6FDA1DA7F7F4}"/>
              </a:ext>
            </a:extLst>
          </p:cNvPr>
          <p:cNvSpPr/>
          <p:nvPr/>
        </p:nvSpPr>
        <p:spPr>
          <a:xfrm>
            <a:off x="9536822" y="5602309"/>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Outages</a:t>
            </a:r>
          </a:p>
        </p:txBody>
      </p:sp>
      <p:sp>
        <p:nvSpPr>
          <p:cNvPr id="32" name="Oval 31">
            <a:extLst>
              <a:ext uri="{FF2B5EF4-FFF2-40B4-BE49-F238E27FC236}">
                <a16:creationId xmlns:a16="http://schemas.microsoft.com/office/drawing/2014/main" id="{F234FBFA-AD1C-7C4B-B066-1B16A0604644}"/>
              </a:ext>
            </a:extLst>
          </p:cNvPr>
          <p:cNvSpPr/>
          <p:nvPr/>
        </p:nvSpPr>
        <p:spPr>
          <a:xfrm>
            <a:off x="12352608" y="5602308"/>
            <a:ext cx="1599528" cy="1175657"/>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Not-in-Sync</a:t>
            </a:r>
          </a:p>
        </p:txBody>
      </p:sp>
      <p:sp>
        <p:nvSpPr>
          <p:cNvPr id="33" name="Right Arrow 32">
            <a:extLst>
              <a:ext uri="{FF2B5EF4-FFF2-40B4-BE49-F238E27FC236}">
                <a16:creationId xmlns:a16="http://schemas.microsoft.com/office/drawing/2014/main" id="{C09FA951-5E4D-3D40-A79B-4E3BC882A6BD}"/>
              </a:ext>
            </a:extLst>
          </p:cNvPr>
          <p:cNvSpPr/>
          <p:nvPr/>
        </p:nvSpPr>
        <p:spPr>
          <a:xfrm>
            <a:off x="170822" y="6757072"/>
            <a:ext cx="14349046" cy="889724"/>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Many Problems at many places in manual process</a:t>
            </a:r>
          </a:p>
        </p:txBody>
      </p:sp>
      <p:sp>
        <p:nvSpPr>
          <p:cNvPr id="34" name="Subtitle 2">
            <a:extLst>
              <a:ext uri="{FF2B5EF4-FFF2-40B4-BE49-F238E27FC236}">
                <a16:creationId xmlns:a16="http://schemas.microsoft.com/office/drawing/2014/main" id="{C5163F5E-388D-E24C-A833-9EA30A4E15F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1883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down)">
                                      <p:cBhvr>
                                        <p:cTn id="10" dur="500"/>
                                        <p:tgtEl>
                                          <p:spTgt spid="2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941604" y="13968"/>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70254"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604408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91791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91743" y="2421658"/>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5367" y="1304299"/>
            <a:ext cx="914400" cy="914400"/>
          </a:xfrm>
          <a:prstGeom prst="rect">
            <a:avLst/>
          </a:prstGeom>
        </p:spPr>
      </p:pic>
      <p:pic>
        <p:nvPicPr>
          <p:cNvPr id="12" name="Graphic 11" descr="User with solid fill">
            <a:extLst>
              <a:ext uri="{FF2B5EF4-FFF2-40B4-BE49-F238E27FC236}">
                <a16:creationId xmlns:a16="http://schemas.microsoft.com/office/drawing/2014/main" id="{BC732931-7742-5242-B56C-5ACC2D9BAB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84170" y="1304299"/>
            <a:ext cx="914400" cy="914400"/>
          </a:xfrm>
          <a:prstGeom prst="rect">
            <a:avLst/>
          </a:prstGeom>
        </p:spPr>
      </p:pic>
      <p:pic>
        <p:nvPicPr>
          <p:cNvPr id="13" name="Graphic 12" descr="User with solid fill">
            <a:extLst>
              <a:ext uri="{FF2B5EF4-FFF2-40B4-BE49-F238E27FC236}">
                <a16:creationId xmlns:a16="http://schemas.microsoft.com/office/drawing/2014/main" id="{F78CAFA9-D52D-E64C-AC83-1E3AE2C8A6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7999" y="1304299"/>
            <a:ext cx="914400" cy="914400"/>
          </a:xfrm>
          <a:prstGeom prst="rect">
            <a:avLst/>
          </a:prstGeom>
        </p:spPr>
      </p:pic>
      <p:pic>
        <p:nvPicPr>
          <p:cNvPr id="14" name="Graphic 13" descr="User with solid fill">
            <a:extLst>
              <a:ext uri="{FF2B5EF4-FFF2-40B4-BE49-F238E27FC236}">
                <a16:creationId xmlns:a16="http://schemas.microsoft.com/office/drawing/2014/main" id="{3BA4DF1F-20BF-BC4F-AF37-6718D4DD55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828" y="1304299"/>
            <a:ext cx="914400" cy="914400"/>
          </a:xfrm>
          <a:prstGeom prst="rect">
            <a:avLst/>
          </a:prstGeom>
        </p:spPr>
      </p:pic>
      <p:pic>
        <p:nvPicPr>
          <p:cNvPr id="15" name="Graphic 14" descr="User with solid fill">
            <a:extLst>
              <a:ext uri="{FF2B5EF4-FFF2-40B4-BE49-F238E27FC236}">
                <a16:creationId xmlns:a16="http://schemas.microsoft.com/office/drawing/2014/main" id="{ABB4FDBF-AC82-3842-BC65-3C65732A59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00633" y="1376312"/>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1070076" y="800484"/>
            <a:ext cx="1162498" cy="430887"/>
          </a:xfrm>
          <a:prstGeom prst="rect">
            <a:avLst/>
          </a:prstGeom>
          <a:noFill/>
        </p:spPr>
        <p:txBody>
          <a:bodyPr wrap="none" rtlCol="0">
            <a:spAutoFit/>
          </a:bodyPr>
          <a:lstStyle/>
          <a:p>
            <a:r>
              <a:rPr lang="en-US" dirty="0">
                <a:solidFill>
                  <a:srgbClr val="00B050"/>
                </a:solidFill>
              </a:rPr>
              <a:t>Admin-1</a:t>
            </a:r>
          </a:p>
        </p:txBody>
      </p:sp>
      <p:sp>
        <p:nvSpPr>
          <p:cNvPr id="17" name="TextBox 16">
            <a:extLst>
              <a:ext uri="{FF2B5EF4-FFF2-40B4-BE49-F238E27FC236}">
                <a16:creationId xmlns:a16="http://schemas.microsoft.com/office/drawing/2014/main" id="{0017F75D-332D-E045-BC72-D1DAF5A14CE0}"/>
              </a:ext>
            </a:extLst>
          </p:cNvPr>
          <p:cNvSpPr txBox="1"/>
          <p:nvPr/>
        </p:nvSpPr>
        <p:spPr>
          <a:xfrm>
            <a:off x="3775262" y="793270"/>
            <a:ext cx="1162498" cy="430887"/>
          </a:xfrm>
          <a:prstGeom prst="rect">
            <a:avLst/>
          </a:prstGeom>
          <a:noFill/>
        </p:spPr>
        <p:txBody>
          <a:bodyPr wrap="none" rtlCol="0">
            <a:spAutoFit/>
          </a:bodyPr>
          <a:lstStyle/>
          <a:p>
            <a:r>
              <a:rPr lang="en-US" dirty="0">
                <a:solidFill>
                  <a:srgbClr val="00B050"/>
                </a:solidFill>
              </a:rPr>
              <a:t>Admin-1</a:t>
            </a:r>
          </a:p>
        </p:txBody>
      </p:sp>
      <p:cxnSp>
        <p:nvCxnSpPr>
          <p:cNvPr id="19" name="Straight Arrow Connector 18">
            <a:extLst>
              <a:ext uri="{FF2B5EF4-FFF2-40B4-BE49-F238E27FC236}">
                <a16:creationId xmlns:a16="http://schemas.microsoft.com/office/drawing/2014/main" id="{33C06C13-AC2D-6841-B2FA-6705FEDAA9D0}"/>
              </a:ext>
            </a:extLst>
          </p:cNvPr>
          <p:cNvCxnSpPr>
            <a:stCxn id="12" idx="3"/>
            <a:endCxn id="13" idx="1"/>
          </p:cNvCxnSpPr>
          <p:nvPr/>
        </p:nvCxnSpPr>
        <p:spPr>
          <a:xfrm>
            <a:off x="4898570" y="1761499"/>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2F2D000-365A-8148-BE40-35BD6BE1C56A}"/>
              </a:ext>
            </a:extLst>
          </p:cNvPr>
          <p:cNvSpPr txBox="1"/>
          <p:nvPr/>
        </p:nvSpPr>
        <p:spPr>
          <a:xfrm>
            <a:off x="4861191" y="1811759"/>
            <a:ext cx="1963294" cy="430887"/>
          </a:xfrm>
          <a:prstGeom prst="rect">
            <a:avLst/>
          </a:prstGeom>
          <a:noFill/>
        </p:spPr>
        <p:txBody>
          <a:bodyPr wrap="none" rtlCol="0">
            <a:spAutoFit/>
          </a:bodyPr>
          <a:lstStyle/>
          <a:p>
            <a:r>
              <a:rPr lang="en-US" dirty="0"/>
              <a:t>Documentation</a:t>
            </a:r>
          </a:p>
        </p:txBody>
      </p:sp>
      <p:sp>
        <p:nvSpPr>
          <p:cNvPr id="21" name="TextBox 20">
            <a:extLst>
              <a:ext uri="{FF2B5EF4-FFF2-40B4-BE49-F238E27FC236}">
                <a16:creationId xmlns:a16="http://schemas.microsoft.com/office/drawing/2014/main" id="{5BEF3082-BC29-AD4A-904B-48E712325247}"/>
              </a:ext>
            </a:extLst>
          </p:cNvPr>
          <p:cNvSpPr txBox="1"/>
          <p:nvPr/>
        </p:nvSpPr>
        <p:spPr>
          <a:xfrm>
            <a:off x="6733950" y="845550"/>
            <a:ext cx="1162498" cy="430887"/>
          </a:xfrm>
          <a:prstGeom prst="rect">
            <a:avLst/>
          </a:prstGeom>
          <a:noFill/>
        </p:spPr>
        <p:txBody>
          <a:bodyPr wrap="none" rtlCol="0">
            <a:spAutoFit/>
          </a:bodyPr>
          <a:lstStyle/>
          <a:p>
            <a:r>
              <a:rPr lang="en-US" dirty="0">
                <a:solidFill>
                  <a:srgbClr val="0070C0"/>
                </a:solidFill>
              </a:rPr>
              <a:t>Admin-2</a:t>
            </a:r>
          </a:p>
        </p:txBody>
      </p:sp>
      <p:sp>
        <p:nvSpPr>
          <p:cNvPr id="22" name="TextBox 21">
            <a:extLst>
              <a:ext uri="{FF2B5EF4-FFF2-40B4-BE49-F238E27FC236}">
                <a16:creationId xmlns:a16="http://schemas.microsoft.com/office/drawing/2014/main" id="{8974A8D1-F1ED-9D4B-96A4-86CEFA8300A1}"/>
              </a:ext>
            </a:extLst>
          </p:cNvPr>
          <p:cNvSpPr txBox="1"/>
          <p:nvPr/>
        </p:nvSpPr>
        <p:spPr>
          <a:xfrm>
            <a:off x="9650888" y="873412"/>
            <a:ext cx="1162498" cy="430887"/>
          </a:xfrm>
          <a:prstGeom prst="rect">
            <a:avLst/>
          </a:prstGeom>
          <a:noFill/>
        </p:spPr>
        <p:txBody>
          <a:bodyPr wrap="none" rtlCol="0">
            <a:spAutoFit/>
          </a:bodyPr>
          <a:lstStyle/>
          <a:p>
            <a:r>
              <a:rPr lang="en-US" dirty="0">
                <a:solidFill>
                  <a:srgbClr val="0070C0"/>
                </a:solidFill>
              </a:rPr>
              <a:t>Admin-2</a:t>
            </a:r>
          </a:p>
        </p:txBody>
      </p:sp>
      <p:sp>
        <p:nvSpPr>
          <p:cNvPr id="23" name="TextBox 22">
            <a:extLst>
              <a:ext uri="{FF2B5EF4-FFF2-40B4-BE49-F238E27FC236}">
                <a16:creationId xmlns:a16="http://schemas.microsoft.com/office/drawing/2014/main" id="{FFB5EA5F-375B-434D-B170-DF04BFC770C3}"/>
              </a:ext>
            </a:extLst>
          </p:cNvPr>
          <p:cNvSpPr txBox="1"/>
          <p:nvPr/>
        </p:nvSpPr>
        <p:spPr>
          <a:xfrm>
            <a:off x="12384040" y="873412"/>
            <a:ext cx="1162498" cy="430887"/>
          </a:xfrm>
          <a:prstGeom prst="rect">
            <a:avLst/>
          </a:prstGeom>
          <a:noFill/>
        </p:spPr>
        <p:txBody>
          <a:bodyPr wrap="none" rtlCol="0">
            <a:spAutoFit/>
          </a:bodyPr>
          <a:lstStyle/>
          <a:p>
            <a:r>
              <a:rPr lang="en-US" dirty="0">
                <a:solidFill>
                  <a:srgbClr val="0070C0"/>
                </a:solidFill>
              </a:rPr>
              <a:t>Admin-2</a:t>
            </a:r>
          </a:p>
        </p:txBody>
      </p:sp>
      <p:sp>
        <p:nvSpPr>
          <p:cNvPr id="24" name="Right Arrow 23">
            <a:extLst>
              <a:ext uri="{FF2B5EF4-FFF2-40B4-BE49-F238E27FC236}">
                <a16:creationId xmlns:a16="http://schemas.microsoft.com/office/drawing/2014/main" id="{8BCE733B-7213-544C-BA82-27B5B80C2932}"/>
              </a:ext>
            </a:extLst>
          </p:cNvPr>
          <p:cNvSpPr/>
          <p:nvPr/>
        </p:nvSpPr>
        <p:spPr>
          <a:xfrm>
            <a:off x="2843684" y="3235575"/>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714999"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86316" y="3250647"/>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62659" y="3230550"/>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C09FA951-5E4D-3D40-A79B-4E3BC882A6BD}"/>
              </a:ext>
            </a:extLst>
          </p:cNvPr>
          <p:cNvSpPr/>
          <p:nvPr/>
        </p:nvSpPr>
        <p:spPr>
          <a:xfrm>
            <a:off x="123130" y="6844856"/>
            <a:ext cx="14349046" cy="93744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Infrastructure scalability – Workforce need to be increased to meet the timelines</a:t>
            </a:r>
          </a:p>
        </p:txBody>
      </p:sp>
      <p:sp>
        <p:nvSpPr>
          <p:cNvPr id="34" name="Oval 33">
            <a:extLst>
              <a:ext uri="{FF2B5EF4-FFF2-40B4-BE49-F238E27FC236}">
                <a16:creationId xmlns:a16="http://schemas.microsoft.com/office/drawing/2014/main" id="{E4997C33-5841-B844-AD7F-F030B9F3D8CE}"/>
              </a:ext>
            </a:extLst>
          </p:cNvPr>
          <p:cNvSpPr/>
          <p:nvPr/>
        </p:nvSpPr>
        <p:spPr>
          <a:xfrm>
            <a:off x="301451"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35" name="Oval 34">
            <a:extLst>
              <a:ext uri="{FF2B5EF4-FFF2-40B4-BE49-F238E27FC236}">
                <a16:creationId xmlns:a16="http://schemas.microsoft.com/office/drawing/2014/main" id="{66943FF8-96A0-5F42-81D2-FBEA66BED0AC}"/>
              </a:ext>
            </a:extLst>
          </p:cNvPr>
          <p:cNvSpPr/>
          <p:nvPr/>
        </p:nvSpPr>
        <p:spPr>
          <a:xfrm>
            <a:off x="3170254"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36" name="Oval 35">
            <a:extLst>
              <a:ext uri="{FF2B5EF4-FFF2-40B4-BE49-F238E27FC236}">
                <a16:creationId xmlns:a16="http://schemas.microsoft.com/office/drawing/2014/main" id="{7BC0EED4-8D45-EF4B-9001-363673ECD409}"/>
              </a:ext>
            </a:extLst>
          </p:cNvPr>
          <p:cNvSpPr/>
          <p:nvPr/>
        </p:nvSpPr>
        <p:spPr>
          <a:xfrm>
            <a:off x="604408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37" name="Oval 36">
            <a:extLst>
              <a:ext uri="{FF2B5EF4-FFF2-40B4-BE49-F238E27FC236}">
                <a16:creationId xmlns:a16="http://schemas.microsoft.com/office/drawing/2014/main" id="{DCF2E9D8-B880-F141-B0D0-8AC9F2024405}"/>
              </a:ext>
            </a:extLst>
          </p:cNvPr>
          <p:cNvSpPr/>
          <p:nvPr/>
        </p:nvSpPr>
        <p:spPr>
          <a:xfrm>
            <a:off x="891791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38" name="Oval 37">
            <a:extLst>
              <a:ext uri="{FF2B5EF4-FFF2-40B4-BE49-F238E27FC236}">
                <a16:creationId xmlns:a16="http://schemas.microsoft.com/office/drawing/2014/main" id="{287921D7-ACFF-204E-B6CD-9CFB7DB0E58E}"/>
              </a:ext>
            </a:extLst>
          </p:cNvPr>
          <p:cNvSpPr/>
          <p:nvPr/>
        </p:nvSpPr>
        <p:spPr>
          <a:xfrm>
            <a:off x="11791743" y="426108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sp>
        <p:nvSpPr>
          <p:cNvPr id="39" name="Right Arrow 38">
            <a:extLst>
              <a:ext uri="{FF2B5EF4-FFF2-40B4-BE49-F238E27FC236}">
                <a16:creationId xmlns:a16="http://schemas.microsoft.com/office/drawing/2014/main" id="{E8912CDB-E683-A24E-8B9F-F898740C0E54}"/>
              </a:ext>
            </a:extLst>
          </p:cNvPr>
          <p:cNvSpPr/>
          <p:nvPr/>
        </p:nvSpPr>
        <p:spPr>
          <a:xfrm>
            <a:off x="2843684" y="507499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74D51FA5-FCE0-7B4E-9B4D-3D2313A30814}"/>
              </a:ext>
            </a:extLst>
          </p:cNvPr>
          <p:cNvSpPr/>
          <p:nvPr/>
        </p:nvSpPr>
        <p:spPr>
          <a:xfrm>
            <a:off x="5714999"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EC158E99-9783-DE44-9C13-8AB30281EBF5}"/>
              </a:ext>
            </a:extLst>
          </p:cNvPr>
          <p:cNvSpPr/>
          <p:nvPr/>
        </p:nvSpPr>
        <p:spPr>
          <a:xfrm>
            <a:off x="8586316" y="509007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195B2D1A-13B3-684D-ACF7-F856B28D932D}"/>
              </a:ext>
            </a:extLst>
          </p:cNvPr>
          <p:cNvSpPr/>
          <p:nvPr/>
        </p:nvSpPr>
        <p:spPr>
          <a:xfrm>
            <a:off x="11462659" y="506997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Graphic 43" descr="User with solid fill">
            <a:extLst>
              <a:ext uri="{FF2B5EF4-FFF2-40B4-BE49-F238E27FC236}">
                <a16:creationId xmlns:a16="http://schemas.microsoft.com/office/drawing/2014/main" id="{E89B4087-F1F4-8149-8C64-D32857BEF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748" y="6000085"/>
            <a:ext cx="914400" cy="914400"/>
          </a:xfrm>
          <a:prstGeom prst="rect">
            <a:avLst/>
          </a:prstGeom>
        </p:spPr>
      </p:pic>
      <p:pic>
        <p:nvPicPr>
          <p:cNvPr id="45" name="Graphic 44" descr="User with solid fill">
            <a:extLst>
              <a:ext uri="{FF2B5EF4-FFF2-40B4-BE49-F238E27FC236}">
                <a16:creationId xmlns:a16="http://schemas.microsoft.com/office/drawing/2014/main" id="{0A4C3641-8188-9943-9DA0-7FC5BA4CA1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0551" y="6000085"/>
            <a:ext cx="914400" cy="914400"/>
          </a:xfrm>
          <a:prstGeom prst="rect">
            <a:avLst/>
          </a:prstGeom>
        </p:spPr>
      </p:pic>
      <p:pic>
        <p:nvPicPr>
          <p:cNvPr id="46" name="Graphic 45" descr="User with solid fill">
            <a:extLst>
              <a:ext uri="{FF2B5EF4-FFF2-40B4-BE49-F238E27FC236}">
                <a16:creationId xmlns:a16="http://schemas.microsoft.com/office/drawing/2014/main" id="{A6C21DC0-71B1-2442-AD80-83609E4909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14380" y="6000085"/>
            <a:ext cx="914400" cy="914400"/>
          </a:xfrm>
          <a:prstGeom prst="rect">
            <a:avLst/>
          </a:prstGeom>
        </p:spPr>
      </p:pic>
      <p:pic>
        <p:nvPicPr>
          <p:cNvPr id="47" name="Graphic 46" descr="User with solid fill">
            <a:extLst>
              <a:ext uri="{FF2B5EF4-FFF2-40B4-BE49-F238E27FC236}">
                <a16:creationId xmlns:a16="http://schemas.microsoft.com/office/drawing/2014/main" id="{C1E83CE2-2510-EF44-B5B2-B46F16F112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88209" y="6000085"/>
            <a:ext cx="914400" cy="914400"/>
          </a:xfrm>
          <a:prstGeom prst="rect">
            <a:avLst/>
          </a:prstGeom>
        </p:spPr>
      </p:pic>
      <p:pic>
        <p:nvPicPr>
          <p:cNvPr id="48" name="Graphic 47" descr="User with solid fill">
            <a:extLst>
              <a:ext uri="{FF2B5EF4-FFF2-40B4-BE49-F238E27FC236}">
                <a16:creationId xmlns:a16="http://schemas.microsoft.com/office/drawing/2014/main" id="{732AB337-5076-BA47-AE72-C3638D548C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457014" y="6072098"/>
            <a:ext cx="914400" cy="914400"/>
          </a:xfrm>
          <a:prstGeom prst="rect">
            <a:avLst/>
          </a:prstGeom>
        </p:spPr>
      </p:pic>
      <p:cxnSp>
        <p:nvCxnSpPr>
          <p:cNvPr id="49" name="Straight Arrow Connector 48">
            <a:extLst>
              <a:ext uri="{FF2B5EF4-FFF2-40B4-BE49-F238E27FC236}">
                <a16:creationId xmlns:a16="http://schemas.microsoft.com/office/drawing/2014/main" id="{956C12C3-7C80-C34C-9C60-BFB76FE6D603}"/>
              </a:ext>
            </a:extLst>
          </p:cNvPr>
          <p:cNvCxnSpPr>
            <a:stCxn id="45" idx="3"/>
            <a:endCxn id="46" idx="1"/>
          </p:cNvCxnSpPr>
          <p:nvPr/>
        </p:nvCxnSpPr>
        <p:spPr>
          <a:xfrm>
            <a:off x="4754951" y="6457285"/>
            <a:ext cx="1959429"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28B2BCC-AC40-F047-AC48-4106331905F9}"/>
              </a:ext>
            </a:extLst>
          </p:cNvPr>
          <p:cNvSpPr txBox="1"/>
          <p:nvPr/>
        </p:nvSpPr>
        <p:spPr>
          <a:xfrm>
            <a:off x="4717572" y="6507545"/>
            <a:ext cx="1963294" cy="430887"/>
          </a:xfrm>
          <a:prstGeom prst="rect">
            <a:avLst/>
          </a:prstGeom>
          <a:noFill/>
        </p:spPr>
        <p:txBody>
          <a:bodyPr wrap="none" rtlCol="0">
            <a:spAutoFit/>
          </a:bodyPr>
          <a:lstStyle/>
          <a:p>
            <a:r>
              <a:rPr lang="en-US" dirty="0"/>
              <a:t>Documentation</a:t>
            </a:r>
          </a:p>
        </p:txBody>
      </p:sp>
      <p:sp>
        <p:nvSpPr>
          <p:cNvPr id="51" name="TextBox 50">
            <a:extLst>
              <a:ext uri="{FF2B5EF4-FFF2-40B4-BE49-F238E27FC236}">
                <a16:creationId xmlns:a16="http://schemas.microsoft.com/office/drawing/2014/main" id="{2AA36BA3-EB24-2146-954C-12C5CE023061}"/>
              </a:ext>
            </a:extLst>
          </p:cNvPr>
          <p:cNvSpPr txBox="1"/>
          <p:nvPr/>
        </p:nvSpPr>
        <p:spPr>
          <a:xfrm>
            <a:off x="123130" y="6118922"/>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2" name="TextBox 51">
            <a:extLst>
              <a:ext uri="{FF2B5EF4-FFF2-40B4-BE49-F238E27FC236}">
                <a16:creationId xmlns:a16="http://schemas.microsoft.com/office/drawing/2014/main" id="{FB7A222A-202D-974F-83ED-AC8EDEC304A3}"/>
              </a:ext>
            </a:extLst>
          </p:cNvPr>
          <p:cNvSpPr txBox="1"/>
          <p:nvPr/>
        </p:nvSpPr>
        <p:spPr>
          <a:xfrm>
            <a:off x="2884568" y="6133666"/>
            <a:ext cx="1162498" cy="430887"/>
          </a:xfrm>
          <a:prstGeom prst="rect">
            <a:avLst/>
          </a:prstGeom>
          <a:noFill/>
        </p:spPr>
        <p:txBody>
          <a:bodyPr wrap="none" rtlCol="0">
            <a:spAutoFit/>
          </a:bodyPr>
          <a:lstStyle/>
          <a:p>
            <a:r>
              <a:rPr lang="en-US" dirty="0">
                <a:solidFill>
                  <a:schemeClr val="accent3">
                    <a:lumMod val="75000"/>
                  </a:schemeClr>
                </a:solidFill>
              </a:rPr>
              <a:t>Admin-3</a:t>
            </a:r>
          </a:p>
        </p:txBody>
      </p:sp>
      <p:sp>
        <p:nvSpPr>
          <p:cNvPr id="53" name="TextBox 52">
            <a:extLst>
              <a:ext uri="{FF2B5EF4-FFF2-40B4-BE49-F238E27FC236}">
                <a16:creationId xmlns:a16="http://schemas.microsoft.com/office/drawing/2014/main" id="{4995F4E1-6882-7042-884D-E2E3455E77B2}"/>
              </a:ext>
            </a:extLst>
          </p:cNvPr>
          <p:cNvSpPr txBox="1"/>
          <p:nvPr/>
        </p:nvSpPr>
        <p:spPr>
          <a:xfrm>
            <a:off x="7351162" y="6133666"/>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4" name="TextBox 53">
            <a:extLst>
              <a:ext uri="{FF2B5EF4-FFF2-40B4-BE49-F238E27FC236}">
                <a16:creationId xmlns:a16="http://schemas.microsoft.com/office/drawing/2014/main" id="{5CD5810B-0487-3C41-A7FB-C3C70635CED5}"/>
              </a:ext>
            </a:extLst>
          </p:cNvPr>
          <p:cNvSpPr txBox="1"/>
          <p:nvPr/>
        </p:nvSpPr>
        <p:spPr>
          <a:xfrm>
            <a:off x="10414660" y="610354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5" name="TextBox 54">
            <a:extLst>
              <a:ext uri="{FF2B5EF4-FFF2-40B4-BE49-F238E27FC236}">
                <a16:creationId xmlns:a16="http://schemas.microsoft.com/office/drawing/2014/main" id="{FB2A6CE9-49D0-DE46-88D0-D09703AA1B22}"/>
              </a:ext>
            </a:extLst>
          </p:cNvPr>
          <p:cNvSpPr txBox="1"/>
          <p:nvPr/>
        </p:nvSpPr>
        <p:spPr>
          <a:xfrm>
            <a:off x="13171478" y="6175130"/>
            <a:ext cx="1162498" cy="430887"/>
          </a:xfrm>
          <a:prstGeom prst="rect">
            <a:avLst/>
          </a:prstGeom>
          <a:noFill/>
        </p:spPr>
        <p:txBody>
          <a:bodyPr wrap="none" rtlCol="0">
            <a:spAutoFit/>
          </a:bodyPr>
          <a:lstStyle/>
          <a:p>
            <a:r>
              <a:rPr lang="en-US" dirty="0">
                <a:solidFill>
                  <a:schemeClr val="accent5">
                    <a:lumMod val="75000"/>
                  </a:schemeClr>
                </a:solidFill>
              </a:rPr>
              <a:t>Admin-4</a:t>
            </a:r>
          </a:p>
        </p:txBody>
      </p:sp>
      <p:sp>
        <p:nvSpPr>
          <p:cNvPr id="56" name="Subtitle 2">
            <a:extLst>
              <a:ext uri="{FF2B5EF4-FFF2-40B4-BE49-F238E27FC236}">
                <a16:creationId xmlns:a16="http://schemas.microsoft.com/office/drawing/2014/main" id="{29F5260F-3FFD-3644-A778-E4E60219A071}"/>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872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down)">
                                      <p:cBhvr>
                                        <p:cTn id="19" dur="500"/>
                                        <p:tgtEl>
                                          <p:spTgt spid="3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down)">
                                      <p:cBhvr>
                                        <p:cTn id="25" dur="500"/>
                                        <p:tgtEl>
                                          <p:spTgt spid="3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wipe(down)">
                                      <p:cBhvr>
                                        <p:cTn id="28" dur="500"/>
                                        <p:tgtEl>
                                          <p:spTgt spid="4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down)">
                                      <p:cBhvr>
                                        <p:cTn id="34" dur="500"/>
                                        <p:tgtEl>
                                          <p:spTgt spid="42"/>
                                        </p:tgtEl>
                                      </p:cBhvr>
                                    </p:animEffect>
                                  </p:childTnLst>
                                </p:cTn>
                              </p:par>
                              <p:par>
                                <p:cTn id="35" presetID="22" presetClass="entr" presetSubtype="4"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down)">
                                      <p:cBhvr>
                                        <p:cTn id="37" dur="500"/>
                                        <p:tgtEl>
                                          <p:spTgt spid="44"/>
                                        </p:tgtEl>
                                      </p:cBhvr>
                                    </p:animEffect>
                                  </p:childTnLst>
                                </p:cTn>
                              </p:par>
                              <p:par>
                                <p:cTn id="38" presetID="22" presetClass="entr" presetSubtype="4"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500"/>
                                        <p:tgtEl>
                                          <p:spTgt spid="45"/>
                                        </p:tgtEl>
                                      </p:cBhvr>
                                    </p:animEffect>
                                  </p:childTnLst>
                                </p:cTn>
                              </p:par>
                              <p:par>
                                <p:cTn id="41" presetID="22" presetClass="entr" presetSubtype="4"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par>
                                <p:cTn id="44" presetID="22" presetClass="entr" presetSubtype="4"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wipe(down)">
                                      <p:cBhvr>
                                        <p:cTn id="46" dur="500"/>
                                        <p:tgtEl>
                                          <p:spTgt spid="47"/>
                                        </p:tgtEl>
                                      </p:cBhvr>
                                    </p:animEffect>
                                  </p:childTnLst>
                                </p:cTn>
                              </p:par>
                              <p:par>
                                <p:cTn id="47" presetID="22" presetClass="entr" presetSubtype="4"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down)">
                                      <p:cBhvr>
                                        <p:cTn id="49" dur="500"/>
                                        <p:tgtEl>
                                          <p:spTgt spid="48"/>
                                        </p:tgtEl>
                                      </p:cBhvr>
                                    </p:animEffect>
                                  </p:childTnLst>
                                </p:cTn>
                              </p:par>
                              <p:par>
                                <p:cTn id="50" presetID="22" presetClass="entr" presetSubtype="4"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down)">
                                      <p:cBhvr>
                                        <p:cTn id="52" dur="500"/>
                                        <p:tgtEl>
                                          <p:spTgt spid="4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wipe(down)">
                                      <p:cBhvr>
                                        <p:cTn id="55" dur="500"/>
                                        <p:tgtEl>
                                          <p:spTgt spid="50"/>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wipe(down)">
                                      <p:cBhvr>
                                        <p:cTn id="58" dur="500"/>
                                        <p:tgtEl>
                                          <p:spTgt spid="5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wipe(down)">
                                      <p:cBhvr>
                                        <p:cTn id="61" dur="500"/>
                                        <p:tgtEl>
                                          <p:spTgt spid="5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wipe(down)">
                                      <p:cBhvr>
                                        <p:cTn id="64" dur="500"/>
                                        <p:tgtEl>
                                          <p:spTgt spid="53"/>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down)">
                                      <p:cBhvr>
                                        <p:cTn id="67" dur="500"/>
                                        <p:tgtEl>
                                          <p:spTgt spid="54"/>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wipe(down)">
                                      <p:cBhvr>
                                        <p:cTn id="7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50" grpId="0"/>
      <p:bldP spid="51" grpId="0"/>
      <p:bldP spid="52" grpId="0"/>
      <p:bldP spid="53" grpId="0"/>
      <p:bldP spid="54" grpId="0"/>
      <p:bldP spid="55"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1005839" y="55000"/>
            <a:ext cx="12618720" cy="1188851"/>
          </a:xfrm>
        </p:spPr>
        <p:txBody>
          <a:bodyPr/>
          <a:lstStyle/>
          <a:p>
            <a:r>
              <a:rPr lang="en-US" dirty="0"/>
              <a:t>Traditional Way of Managing Infrastructure</a:t>
            </a:r>
          </a:p>
        </p:txBody>
      </p:sp>
      <p:sp>
        <p:nvSpPr>
          <p:cNvPr id="5" name="Oval 4">
            <a:extLst>
              <a:ext uri="{FF2B5EF4-FFF2-40B4-BE49-F238E27FC236}">
                <a16:creationId xmlns:a16="http://schemas.microsoft.com/office/drawing/2014/main" id="{F8017ABD-76CA-A149-8807-32B24CBFAA7A}"/>
              </a:ext>
            </a:extLst>
          </p:cNvPr>
          <p:cNvSpPr/>
          <p:nvPr/>
        </p:nvSpPr>
        <p:spPr>
          <a:xfrm>
            <a:off x="301451"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6" name="Oval 5">
            <a:extLst>
              <a:ext uri="{FF2B5EF4-FFF2-40B4-BE49-F238E27FC236}">
                <a16:creationId xmlns:a16="http://schemas.microsoft.com/office/drawing/2014/main" id="{26B6A081-A945-7C4D-B6A0-4B7D63282F88}"/>
              </a:ext>
            </a:extLst>
          </p:cNvPr>
          <p:cNvSpPr/>
          <p:nvPr/>
        </p:nvSpPr>
        <p:spPr>
          <a:xfrm>
            <a:off x="3170254"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7" name="Oval 6">
            <a:extLst>
              <a:ext uri="{FF2B5EF4-FFF2-40B4-BE49-F238E27FC236}">
                <a16:creationId xmlns:a16="http://schemas.microsoft.com/office/drawing/2014/main" id="{8EC04835-D036-DA4D-8CD0-3F85B38D8B9F}"/>
              </a:ext>
            </a:extLst>
          </p:cNvPr>
          <p:cNvSpPr/>
          <p:nvPr/>
        </p:nvSpPr>
        <p:spPr>
          <a:xfrm>
            <a:off x="604408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Prod-3</a:t>
            </a:r>
          </a:p>
        </p:txBody>
      </p:sp>
      <p:sp>
        <p:nvSpPr>
          <p:cNvPr id="8" name="Oval 7">
            <a:extLst>
              <a:ext uri="{FF2B5EF4-FFF2-40B4-BE49-F238E27FC236}">
                <a16:creationId xmlns:a16="http://schemas.microsoft.com/office/drawing/2014/main" id="{7F1CD807-FBF5-FD49-8E83-81DA4A1B6A99}"/>
              </a:ext>
            </a:extLst>
          </p:cNvPr>
          <p:cNvSpPr/>
          <p:nvPr/>
        </p:nvSpPr>
        <p:spPr>
          <a:xfrm>
            <a:off x="8917913" y="1243851"/>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Prod-4</a:t>
            </a:r>
          </a:p>
        </p:txBody>
      </p:sp>
      <p:sp>
        <p:nvSpPr>
          <p:cNvPr id="33" name="Right Arrow 32">
            <a:extLst>
              <a:ext uri="{FF2B5EF4-FFF2-40B4-BE49-F238E27FC236}">
                <a16:creationId xmlns:a16="http://schemas.microsoft.com/office/drawing/2014/main" id="{C09FA951-5E4D-3D40-A79B-4E3BC882A6BD}"/>
              </a:ext>
            </a:extLst>
          </p:cNvPr>
          <p:cNvSpPr/>
          <p:nvPr/>
        </p:nvSpPr>
        <p:spPr>
          <a:xfrm>
            <a:off x="522513" y="5300065"/>
            <a:ext cx="13967209" cy="1769882"/>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On-Demand Scale-Up and Scale-Down is not an option</a:t>
            </a:r>
          </a:p>
        </p:txBody>
      </p:sp>
      <p:sp>
        <p:nvSpPr>
          <p:cNvPr id="34" name="Oval 33">
            <a:extLst>
              <a:ext uri="{FF2B5EF4-FFF2-40B4-BE49-F238E27FC236}">
                <a16:creationId xmlns:a16="http://schemas.microsoft.com/office/drawing/2014/main" id="{F6A88EFF-3C11-DC41-BC22-CCAFAB77D448}"/>
              </a:ext>
            </a:extLst>
          </p:cNvPr>
          <p:cNvSpPr/>
          <p:nvPr/>
        </p:nvSpPr>
        <p:spPr>
          <a:xfrm>
            <a:off x="393561"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Prod-1</a:t>
            </a:r>
          </a:p>
        </p:txBody>
      </p:sp>
      <p:sp>
        <p:nvSpPr>
          <p:cNvPr id="35" name="Oval 34">
            <a:extLst>
              <a:ext uri="{FF2B5EF4-FFF2-40B4-BE49-F238E27FC236}">
                <a16:creationId xmlns:a16="http://schemas.microsoft.com/office/drawing/2014/main" id="{CCE2B9F1-72F9-0D41-879C-86D2918256DC}"/>
              </a:ext>
            </a:extLst>
          </p:cNvPr>
          <p:cNvSpPr/>
          <p:nvPr/>
        </p:nvSpPr>
        <p:spPr>
          <a:xfrm>
            <a:off x="3262364" y="3246369"/>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Prod-2</a:t>
            </a:r>
          </a:p>
        </p:txBody>
      </p:sp>
      <p:sp>
        <p:nvSpPr>
          <p:cNvPr id="3" name="Rounded Rectangle 2">
            <a:extLst>
              <a:ext uri="{FF2B5EF4-FFF2-40B4-BE49-F238E27FC236}">
                <a16:creationId xmlns:a16="http://schemas.microsoft.com/office/drawing/2014/main" id="{BACF5B26-B1B4-3A49-93BE-E17771F3D932}"/>
              </a:ext>
            </a:extLst>
          </p:cNvPr>
          <p:cNvSpPr/>
          <p:nvPr/>
        </p:nvSpPr>
        <p:spPr>
          <a:xfrm>
            <a:off x="11987601" y="1607826"/>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Up</a:t>
            </a:r>
          </a:p>
        </p:txBody>
      </p:sp>
      <p:sp>
        <p:nvSpPr>
          <p:cNvPr id="36" name="Rounded Rectangle 35">
            <a:extLst>
              <a:ext uri="{FF2B5EF4-FFF2-40B4-BE49-F238E27FC236}">
                <a16:creationId xmlns:a16="http://schemas.microsoft.com/office/drawing/2014/main" id="{2AA89DEE-637A-CD44-BA81-947BE15DA3DC}"/>
              </a:ext>
            </a:extLst>
          </p:cNvPr>
          <p:cNvSpPr/>
          <p:nvPr/>
        </p:nvSpPr>
        <p:spPr>
          <a:xfrm>
            <a:off x="11987601" y="3498364"/>
            <a:ext cx="2329542" cy="82524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Scale Down</a:t>
            </a:r>
          </a:p>
        </p:txBody>
      </p:sp>
      <p:sp>
        <p:nvSpPr>
          <p:cNvPr id="13" name="Subtitle 2">
            <a:extLst>
              <a:ext uri="{FF2B5EF4-FFF2-40B4-BE49-F238E27FC236}">
                <a16:creationId xmlns:a16="http://schemas.microsoft.com/office/drawing/2014/main" id="{D9EBD181-6773-B748-808F-DE1BCBFF1E0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9446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down)">
                                      <p:cBhvr>
                                        <p:cTn id="29" dur="500"/>
                                        <p:tgtEl>
                                          <p:spTgt spid="35"/>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down)">
                                      <p:cBhvr>
                                        <p:cTn id="3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33" grpId="0" animBg="1"/>
      <p:bldP spid="34" grpId="0" animBg="1"/>
      <p:bldP spid="35" grpId="0" animBg="1"/>
      <p:bldP spid="3" grpId="0" animBg="1"/>
      <p:bldP spid="36"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20E105-1E5C-1545-9E21-75F2F7F0D01C}"/>
              </a:ext>
            </a:extLst>
          </p:cNvPr>
          <p:cNvSpPr>
            <a:spLocks noGrp="1"/>
          </p:cNvSpPr>
          <p:nvPr>
            <p:ph type="title"/>
          </p:nvPr>
        </p:nvSpPr>
        <p:spPr>
          <a:xfrm>
            <a:off x="3280785" y="68289"/>
            <a:ext cx="8448154" cy="1188851"/>
          </a:xfrm>
        </p:spPr>
        <p:txBody>
          <a:bodyPr>
            <a:normAutofit fontScale="90000"/>
          </a:bodyPr>
          <a:lstStyle/>
          <a:p>
            <a:r>
              <a:rPr lang="en-US" dirty="0"/>
              <a:t>Manage using </a:t>
            </a:r>
            <a:r>
              <a:rPr lang="en-US" dirty="0" err="1"/>
              <a:t>IaC</a:t>
            </a:r>
            <a:r>
              <a:rPr lang="en-US" dirty="0"/>
              <a:t> with Terraform</a:t>
            </a:r>
          </a:p>
        </p:txBody>
      </p:sp>
      <p:sp>
        <p:nvSpPr>
          <p:cNvPr id="5" name="Oval 4">
            <a:extLst>
              <a:ext uri="{FF2B5EF4-FFF2-40B4-BE49-F238E27FC236}">
                <a16:creationId xmlns:a16="http://schemas.microsoft.com/office/drawing/2014/main" id="{F8017ABD-76CA-A149-8807-32B24CBFAA7A}"/>
              </a:ext>
            </a:extLst>
          </p:cNvPr>
          <p:cNvSpPr/>
          <p:nvPr/>
        </p:nvSpPr>
        <p:spPr>
          <a:xfrm>
            <a:off x="241161"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Dev</a:t>
            </a:r>
          </a:p>
        </p:txBody>
      </p:sp>
      <p:sp>
        <p:nvSpPr>
          <p:cNvPr id="6" name="Oval 5">
            <a:extLst>
              <a:ext uri="{FF2B5EF4-FFF2-40B4-BE49-F238E27FC236}">
                <a16:creationId xmlns:a16="http://schemas.microsoft.com/office/drawing/2014/main" id="{26B6A081-A945-7C4D-B6A0-4B7D63282F88}"/>
              </a:ext>
            </a:extLst>
          </p:cNvPr>
          <p:cNvSpPr/>
          <p:nvPr/>
        </p:nvSpPr>
        <p:spPr>
          <a:xfrm>
            <a:off x="3109964"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QA</a:t>
            </a:r>
          </a:p>
        </p:txBody>
      </p:sp>
      <p:sp>
        <p:nvSpPr>
          <p:cNvPr id="7" name="Oval 6">
            <a:extLst>
              <a:ext uri="{FF2B5EF4-FFF2-40B4-BE49-F238E27FC236}">
                <a16:creationId xmlns:a16="http://schemas.microsoft.com/office/drawing/2014/main" id="{8EC04835-D036-DA4D-8CD0-3F85B38D8B9F}"/>
              </a:ext>
            </a:extLst>
          </p:cNvPr>
          <p:cNvSpPr/>
          <p:nvPr/>
        </p:nvSpPr>
        <p:spPr>
          <a:xfrm>
            <a:off x="598379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Staging</a:t>
            </a:r>
          </a:p>
        </p:txBody>
      </p:sp>
      <p:sp>
        <p:nvSpPr>
          <p:cNvPr id="8" name="Oval 7">
            <a:extLst>
              <a:ext uri="{FF2B5EF4-FFF2-40B4-BE49-F238E27FC236}">
                <a16:creationId xmlns:a16="http://schemas.microsoft.com/office/drawing/2014/main" id="{7F1CD807-FBF5-FD49-8E83-81DA4A1B6A99}"/>
              </a:ext>
            </a:extLst>
          </p:cNvPr>
          <p:cNvSpPr/>
          <p:nvPr/>
        </p:nvSpPr>
        <p:spPr>
          <a:xfrm>
            <a:off x="885762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Production</a:t>
            </a:r>
          </a:p>
        </p:txBody>
      </p:sp>
      <p:sp>
        <p:nvSpPr>
          <p:cNvPr id="9" name="Oval 8">
            <a:extLst>
              <a:ext uri="{FF2B5EF4-FFF2-40B4-BE49-F238E27FC236}">
                <a16:creationId xmlns:a16="http://schemas.microsoft.com/office/drawing/2014/main" id="{7ADFDEE5-EBA4-DB4F-9BDD-B92A7C642204}"/>
              </a:ext>
            </a:extLst>
          </p:cNvPr>
          <p:cNvSpPr/>
          <p:nvPr/>
        </p:nvSpPr>
        <p:spPr>
          <a:xfrm>
            <a:off x="11731453" y="3438272"/>
            <a:ext cx="2542233" cy="177855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Disaster</a:t>
            </a:r>
          </a:p>
          <a:p>
            <a:pPr algn="ctr"/>
            <a:r>
              <a:rPr lang="en-US" sz="3000" dirty="0"/>
              <a:t>Recovery</a:t>
            </a:r>
          </a:p>
        </p:txBody>
      </p:sp>
      <p:pic>
        <p:nvPicPr>
          <p:cNvPr id="11" name="Graphic 10" descr="User with solid fill">
            <a:extLst>
              <a:ext uri="{FF2B5EF4-FFF2-40B4-BE49-F238E27FC236}">
                <a16:creationId xmlns:a16="http://schemas.microsoft.com/office/drawing/2014/main" id="{7CABDFCE-7CEC-F345-B568-7BAD4CA31A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3366" y="1451635"/>
            <a:ext cx="914400" cy="914400"/>
          </a:xfrm>
          <a:prstGeom prst="rect">
            <a:avLst/>
          </a:prstGeom>
        </p:spPr>
      </p:pic>
      <p:sp>
        <p:nvSpPr>
          <p:cNvPr id="16" name="TextBox 15">
            <a:extLst>
              <a:ext uri="{FF2B5EF4-FFF2-40B4-BE49-F238E27FC236}">
                <a16:creationId xmlns:a16="http://schemas.microsoft.com/office/drawing/2014/main" id="{A29BC624-7821-5348-8E94-9A284AA4ED1B}"/>
              </a:ext>
            </a:extLst>
          </p:cNvPr>
          <p:cNvSpPr txBox="1"/>
          <p:nvPr/>
        </p:nvSpPr>
        <p:spPr>
          <a:xfrm>
            <a:off x="768651" y="1088208"/>
            <a:ext cx="1162498" cy="430887"/>
          </a:xfrm>
          <a:prstGeom prst="rect">
            <a:avLst/>
          </a:prstGeom>
          <a:noFill/>
        </p:spPr>
        <p:txBody>
          <a:bodyPr wrap="none" rtlCol="0">
            <a:spAutoFit/>
          </a:bodyPr>
          <a:lstStyle/>
          <a:p>
            <a:r>
              <a:rPr lang="en-US" dirty="0">
                <a:solidFill>
                  <a:srgbClr val="00B050"/>
                </a:solidFill>
              </a:rPr>
              <a:t>Admin-1</a:t>
            </a:r>
          </a:p>
        </p:txBody>
      </p:sp>
      <p:sp>
        <p:nvSpPr>
          <p:cNvPr id="24" name="Right Arrow 23">
            <a:extLst>
              <a:ext uri="{FF2B5EF4-FFF2-40B4-BE49-F238E27FC236}">
                <a16:creationId xmlns:a16="http://schemas.microsoft.com/office/drawing/2014/main" id="{8BCE733B-7213-544C-BA82-27B5B80C2932}"/>
              </a:ext>
            </a:extLst>
          </p:cNvPr>
          <p:cNvSpPr/>
          <p:nvPr/>
        </p:nvSpPr>
        <p:spPr>
          <a:xfrm>
            <a:off x="2783394" y="4252189"/>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4E231999-F209-5D40-849A-082E2DE5E2DA}"/>
              </a:ext>
            </a:extLst>
          </p:cNvPr>
          <p:cNvSpPr/>
          <p:nvPr/>
        </p:nvSpPr>
        <p:spPr>
          <a:xfrm>
            <a:off x="5654709"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81E316-E630-A747-8C2E-112AAFFB4DB0}"/>
              </a:ext>
            </a:extLst>
          </p:cNvPr>
          <p:cNvSpPr/>
          <p:nvPr/>
        </p:nvSpPr>
        <p:spPr>
          <a:xfrm>
            <a:off x="8526026" y="4267261"/>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14A7E1A7-15E4-DE4C-B762-8E7A5D1323DF}"/>
              </a:ext>
            </a:extLst>
          </p:cNvPr>
          <p:cNvSpPr/>
          <p:nvPr/>
        </p:nvSpPr>
        <p:spPr>
          <a:xfrm>
            <a:off x="11402369" y="4247164"/>
            <a:ext cx="326570" cy="16077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F8EDEDB-5E01-9747-AAF8-F7CC47370452}"/>
              </a:ext>
            </a:extLst>
          </p:cNvPr>
          <p:cNvSpPr/>
          <p:nvPr/>
        </p:nvSpPr>
        <p:spPr>
          <a:xfrm>
            <a:off x="644868" y="194439"/>
            <a:ext cx="1599528" cy="873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Days</a:t>
            </a:r>
          </a:p>
        </p:txBody>
      </p:sp>
      <p:sp>
        <p:nvSpPr>
          <p:cNvPr id="33" name="Right Arrow 32">
            <a:extLst>
              <a:ext uri="{FF2B5EF4-FFF2-40B4-BE49-F238E27FC236}">
                <a16:creationId xmlns:a16="http://schemas.microsoft.com/office/drawing/2014/main" id="{C09FA951-5E4D-3D40-A79B-4E3BC882A6BD}"/>
              </a:ext>
            </a:extLst>
          </p:cNvPr>
          <p:cNvSpPr/>
          <p:nvPr/>
        </p:nvSpPr>
        <p:spPr>
          <a:xfrm>
            <a:off x="238362" y="6738374"/>
            <a:ext cx="14349046" cy="973341"/>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Total Time: 25 Days reduced to 5 days, Provisioning environments will be in minutes or seconds</a:t>
            </a:r>
          </a:p>
        </p:txBody>
      </p:sp>
      <p:pic>
        <p:nvPicPr>
          <p:cNvPr id="3" name="Picture 2">
            <a:extLst>
              <a:ext uri="{FF2B5EF4-FFF2-40B4-BE49-F238E27FC236}">
                <a16:creationId xmlns:a16="http://schemas.microsoft.com/office/drawing/2014/main" id="{B002D49C-36E6-B04A-ABF9-E7C6370083C9}"/>
              </a:ext>
            </a:extLst>
          </p:cNvPr>
          <p:cNvPicPr>
            <a:picLocks noChangeAspect="1"/>
          </p:cNvPicPr>
          <p:nvPr/>
        </p:nvPicPr>
        <p:blipFill>
          <a:blip r:embed="rId4"/>
          <a:stretch>
            <a:fillRect/>
          </a:stretch>
        </p:blipFill>
        <p:spPr>
          <a:xfrm>
            <a:off x="4228923" y="1347436"/>
            <a:ext cx="1079500" cy="1104900"/>
          </a:xfrm>
          <a:prstGeom prst="rect">
            <a:avLst/>
          </a:prstGeom>
        </p:spPr>
      </p:pic>
      <p:pic>
        <p:nvPicPr>
          <p:cNvPr id="10" name="Picture 9">
            <a:extLst>
              <a:ext uri="{FF2B5EF4-FFF2-40B4-BE49-F238E27FC236}">
                <a16:creationId xmlns:a16="http://schemas.microsoft.com/office/drawing/2014/main" id="{551FF33C-D571-3646-8B61-D8EA4F31D6E0}"/>
              </a:ext>
            </a:extLst>
          </p:cNvPr>
          <p:cNvPicPr>
            <a:picLocks noChangeAspect="1"/>
          </p:cNvPicPr>
          <p:nvPr/>
        </p:nvPicPr>
        <p:blipFill>
          <a:blip r:embed="rId5"/>
          <a:stretch>
            <a:fillRect/>
          </a:stretch>
        </p:blipFill>
        <p:spPr>
          <a:xfrm>
            <a:off x="6809552" y="1406960"/>
            <a:ext cx="1193800" cy="952500"/>
          </a:xfrm>
          <a:prstGeom prst="rect">
            <a:avLst/>
          </a:prstGeom>
        </p:spPr>
      </p:pic>
      <p:cxnSp>
        <p:nvCxnSpPr>
          <p:cNvPr id="34" name="Straight Arrow Connector 33">
            <a:extLst>
              <a:ext uri="{FF2B5EF4-FFF2-40B4-BE49-F238E27FC236}">
                <a16:creationId xmlns:a16="http://schemas.microsoft.com/office/drawing/2014/main" id="{2684EAAA-01E7-B84D-B22C-51B6D71A8E7C}"/>
              </a:ext>
            </a:extLst>
          </p:cNvPr>
          <p:cNvCxnSpPr>
            <a:cxnSpLocks/>
            <a:stCxn id="11" idx="3"/>
            <a:endCxn id="3" idx="1"/>
          </p:cNvCxnSpPr>
          <p:nvPr/>
        </p:nvCxnSpPr>
        <p:spPr>
          <a:xfrm flipV="1">
            <a:off x="1807766" y="1899886"/>
            <a:ext cx="2421157" cy="894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0644FD-EEB2-414A-9BC2-77A4ECA303B5}"/>
              </a:ext>
            </a:extLst>
          </p:cNvPr>
          <p:cNvCxnSpPr>
            <a:cxnSpLocks/>
            <a:stCxn id="3" idx="3"/>
            <a:endCxn id="10" idx="1"/>
          </p:cNvCxnSpPr>
          <p:nvPr/>
        </p:nvCxnSpPr>
        <p:spPr>
          <a:xfrm flipV="1">
            <a:off x="5308423" y="1883210"/>
            <a:ext cx="1501129" cy="16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D28F287-030F-DF47-BC79-E132C509A312}"/>
              </a:ext>
            </a:extLst>
          </p:cNvPr>
          <p:cNvCxnSpPr>
            <a:stCxn id="10" idx="2"/>
            <a:endCxn id="5" idx="0"/>
          </p:cNvCxnSpPr>
          <p:nvPr/>
        </p:nvCxnSpPr>
        <p:spPr>
          <a:xfrm flipH="1">
            <a:off x="1512278" y="2359460"/>
            <a:ext cx="5894174"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89273DE-65A9-854C-8404-F808B1E6FD4E}"/>
              </a:ext>
            </a:extLst>
          </p:cNvPr>
          <p:cNvSpPr txBox="1"/>
          <p:nvPr/>
        </p:nvSpPr>
        <p:spPr>
          <a:xfrm>
            <a:off x="1909156" y="1446947"/>
            <a:ext cx="2148986" cy="430887"/>
          </a:xfrm>
          <a:prstGeom prst="rect">
            <a:avLst/>
          </a:prstGeom>
          <a:noFill/>
        </p:spPr>
        <p:txBody>
          <a:bodyPr wrap="none" rtlCol="0">
            <a:spAutoFit/>
          </a:bodyPr>
          <a:lstStyle/>
          <a:p>
            <a:r>
              <a:rPr lang="en-US" dirty="0"/>
              <a:t>Check-In TF Code</a:t>
            </a:r>
          </a:p>
        </p:txBody>
      </p:sp>
      <p:sp>
        <p:nvSpPr>
          <p:cNvPr id="42" name="TextBox 41">
            <a:extLst>
              <a:ext uri="{FF2B5EF4-FFF2-40B4-BE49-F238E27FC236}">
                <a16:creationId xmlns:a16="http://schemas.microsoft.com/office/drawing/2014/main" id="{D6E06787-8B60-1242-9FD0-0516C6FE8A6D}"/>
              </a:ext>
            </a:extLst>
          </p:cNvPr>
          <p:cNvSpPr txBox="1"/>
          <p:nvPr/>
        </p:nvSpPr>
        <p:spPr>
          <a:xfrm>
            <a:off x="5410257" y="1491226"/>
            <a:ext cx="1142044" cy="769441"/>
          </a:xfrm>
          <a:prstGeom prst="rect">
            <a:avLst/>
          </a:prstGeom>
          <a:noFill/>
        </p:spPr>
        <p:txBody>
          <a:bodyPr wrap="none" rtlCol="0">
            <a:spAutoFit/>
          </a:bodyPr>
          <a:lstStyle/>
          <a:p>
            <a:r>
              <a:rPr lang="en-US" dirty="0"/>
              <a:t>Triggers </a:t>
            </a:r>
          </a:p>
          <a:p>
            <a:r>
              <a:rPr lang="en-US" dirty="0"/>
              <a:t>TF Runs</a:t>
            </a:r>
          </a:p>
        </p:txBody>
      </p:sp>
      <p:sp>
        <p:nvSpPr>
          <p:cNvPr id="43" name="TextBox 42">
            <a:extLst>
              <a:ext uri="{FF2B5EF4-FFF2-40B4-BE49-F238E27FC236}">
                <a16:creationId xmlns:a16="http://schemas.microsoft.com/office/drawing/2014/main" id="{A83081D6-841D-564A-A84D-7EAE179E973C}"/>
              </a:ext>
            </a:extLst>
          </p:cNvPr>
          <p:cNvSpPr txBox="1"/>
          <p:nvPr/>
        </p:nvSpPr>
        <p:spPr>
          <a:xfrm>
            <a:off x="6432295" y="2733642"/>
            <a:ext cx="1639423" cy="430887"/>
          </a:xfrm>
          <a:prstGeom prst="rect">
            <a:avLst/>
          </a:prstGeom>
          <a:noFill/>
        </p:spPr>
        <p:txBody>
          <a:bodyPr wrap="none" rtlCol="0">
            <a:spAutoFit/>
          </a:bodyPr>
          <a:lstStyle/>
          <a:p>
            <a:r>
              <a:rPr lang="en-US" dirty="0"/>
              <a:t>Creates Infra</a:t>
            </a:r>
          </a:p>
        </p:txBody>
      </p:sp>
      <p:cxnSp>
        <p:nvCxnSpPr>
          <p:cNvPr id="66" name="Straight Arrow Connector 65">
            <a:extLst>
              <a:ext uri="{FF2B5EF4-FFF2-40B4-BE49-F238E27FC236}">
                <a16:creationId xmlns:a16="http://schemas.microsoft.com/office/drawing/2014/main" id="{84F7C81B-9901-F440-85C4-AED85CBD4341}"/>
              </a:ext>
            </a:extLst>
          </p:cNvPr>
          <p:cNvCxnSpPr>
            <a:cxnSpLocks/>
            <a:stCxn id="10" idx="2"/>
            <a:endCxn id="6" idx="0"/>
          </p:cNvCxnSpPr>
          <p:nvPr/>
        </p:nvCxnSpPr>
        <p:spPr>
          <a:xfrm flipH="1">
            <a:off x="4381081" y="2359460"/>
            <a:ext cx="3025371"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22593D-813D-D640-A516-262D3F806BA0}"/>
              </a:ext>
            </a:extLst>
          </p:cNvPr>
          <p:cNvCxnSpPr>
            <a:cxnSpLocks/>
            <a:stCxn id="10" idx="2"/>
            <a:endCxn id="7" idx="0"/>
          </p:cNvCxnSpPr>
          <p:nvPr/>
        </p:nvCxnSpPr>
        <p:spPr>
          <a:xfrm flipH="1">
            <a:off x="7254910" y="2359460"/>
            <a:ext cx="151542"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C32A0BF-7381-7F4C-89E6-BD56DE7B4F9F}"/>
              </a:ext>
            </a:extLst>
          </p:cNvPr>
          <p:cNvCxnSpPr>
            <a:cxnSpLocks/>
            <a:stCxn id="10" idx="2"/>
            <a:endCxn id="8" idx="0"/>
          </p:cNvCxnSpPr>
          <p:nvPr/>
        </p:nvCxnSpPr>
        <p:spPr>
          <a:xfrm>
            <a:off x="7406452" y="2359460"/>
            <a:ext cx="272228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9C3BC04-0FB9-304D-AE9B-D2DDAFBAC8BB}"/>
              </a:ext>
            </a:extLst>
          </p:cNvPr>
          <p:cNvCxnSpPr>
            <a:cxnSpLocks/>
            <a:stCxn id="10" idx="2"/>
            <a:endCxn id="9" idx="0"/>
          </p:cNvCxnSpPr>
          <p:nvPr/>
        </p:nvCxnSpPr>
        <p:spPr>
          <a:xfrm>
            <a:off x="7406452" y="2359460"/>
            <a:ext cx="5596118" cy="10788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7F1499C-0202-E146-88B0-62E3259C1928}"/>
              </a:ext>
            </a:extLst>
          </p:cNvPr>
          <p:cNvSpPr txBox="1"/>
          <p:nvPr/>
        </p:nvSpPr>
        <p:spPr>
          <a:xfrm>
            <a:off x="8031887" y="1541609"/>
            <a:ext cx="1314847" cy="769441"/>
          </a:xfrm>
          <a:prstGeom prst="rect">
            <a:avLst/>
          </a:prstGeom>
          <a:noFill/>
        </p:spPr>
        <p:txBody>
          <a:bodyPr wrap="none" rtlCol="0">
            <a:spAutoFit/>
          </a:bodyPr>
          <a:lstStyle/>
          <a:p>
            <a:pPr algn="ctr"/>
            <a:r>
              <a:rPr lang="en-US" dirty="0"/>
              <a:t>Terraform</a:t>
            </a:r>
          </a:p>
          <a:p>
            <a:pPr algn="ctr"/>
            <a:r>
              <a:rPr lang="en-US" dirty="0"/>
              <a:t>Cloud</a:t>
            </a:r>
          </a:p>
        </p:txBody>
      </p:sp>
      <p:sp>
        <p:nvSpPr>
          <p:cNvPr id="79" name="Oval 78">
            <a:extLst>
              <a:ext uri="{FF2B5EF4-FFF2-40B4-BE49-F238E27FC236}">
                <a16:creationId xmlns:a16="http://schemas.microsoft.com/office/drawing/2014/main" id="{9DA0BD40-ABB7-B248-B621-A089271CEC54}"/>
              </a:ext>
            </a:extLst>
          </p:cNvPr>
          <p:cNvSpPr/>
          <p:nvPr/>
        </p:nvSpPr>
        <p:spPr>
          <a:xfrm>
            <a:off x="414943" y="5602308"/>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One-Time</a:t>
            </a:r>
          </a:p>
          <a:p>
            <a:pPr algn="ctr"/>
            <a:r>
              <a:rPr lang="en-US" dirty="0"/>
              <a:t>Work</a:t>
            </a:r>
          </a:p>
        </p:txBody>
      </p:sp>
      <p:sp>
        <p:nvSpPr>
          <p:cNvPr id="80" name="Oval 79">
            <a:extLst>
              <a:ext uri="{FF2B5EF4-FFF2-40B4-BE49-F238E27FC236}">
                <a16:creationId xmlns:a16="http://schemas.microsoft.com/office/drawing/2014/main" id="{109E4CF8-B35E-DD42-A567-189175EC7F43}"/>
              </a:ext>
            </a:extLst>
          </p:cNvPr>
          <p:cNvSpPr/>
          <p:nvPr/>
        </p:nvSpPr>
        <p:spPr>
          <a:xfrm>
            <a:off x="344612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Re-Use</a:t>
            </a:r>
          </a:p>
          <a:p>
            <a:pPr algn="ctr"/>
            <a:r>
              <a:rPr lang="en-US" dirty="0"/>
              <a:t>Templates</a:t>
            </a:r>
          </a:p>
        </p:txBody>
      </p:sp>
      <p:sp>
        <p:nvSpPr>
          <p:cNvPr id="81" name="Oval 80">
            <a:extLst>
              <a:ext uri="{FF2B5EF4-FFF2-40B4-BE49-F238E27FC236}">
                <a16:creationId xmlns:a16="http://schemas.microsoft.com/office/drawing/2014/main" id="{FF8A2718-938C-8F40-B71D-22A253AF1DED}"/>
              </a:ext>
            </a:extLst>
          </p:cNvPr>
          <p:cNvSpPr/>
          <p:nvPr/>
        </p:nvSpPr>
        <p:spPr>
          <a:xfrm>
            <a:off x="6380243"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Quick &amp; Fast</a:t>
            </a:r>
          </a:p>
        </p:txBody>
      </p:sp>
      <p:sp>
        <p:nvSpPr>
          <p:cNvPr id="82" name="Oval 81">
            <a:extLst>
              <a:ext uri="{FF2B5EF4-FFF2-40B4-BE49-F238E27FC236}">
                <a16:creationId xmlns:a16="http://schemas.microsoft.com/office/drawing/2014/main" id="{3E4F450D-2DE9-3845-BCC8-86F487BB6299}"/>
              </a:ext>
            </a:extLst>
          </p:cNvPr>
          <p:cNvSpPr/>
          <p:nvPr/>
        </p:nvSpPr>
        <p:spPr>
          <a:xfrm>
            <a:off x="9314364" y="5602307"/>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Reliable</a:t>
            </a:r>
          </a:p>
        </p:txBody>
      </p:sp>
      <p:sp>
        <p:nvSpPr>
          <p:cNvPr id="83" name="Oval 82">
            <a:extLst>
              <a:ext uri="{FF2B5EF4-FFF2-40B4-BE49-F238E27FC236}">
                <a16:creationId xmlns:a16="http://schemas.microsoft.com/office/drawing/2014/main" id="{1F8C8F19-840E-EC4E-BC90-B9D65C8C47CB}"/>
              </a:ext>
            </a:extLst>
          </p:cNvPr>
          <p:cNvSpPr/>
          <p:nvPr/>
        </p:nvSpPr>
        <p:spPr>
          <a:xfrm>
            <a:off x="12248485" y="5604575"/>
            <a:ext cx="1869913" cy="117565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Tracked for Audit</a:t>
            </a:r>
          </a:p>
        </p:txBody>
      </p:sp>
      <p:sp>
        <p:nvSpPr>
          <p:cNvPr id="84" name="Rounded Rectangle 83">
            <a:extLst>
              <a:ext uri="{FF2B5EF4-FFF2-40B4-BE49-F238E27FC236}">
                <a16:creationId xmlns:a16="http://schemas.microsoft.com/office/drawing/2014/main" id="{BF3A0713-15CB-6446-A011-91ECDB49170E}"/>
              </a:ext>
            </a:extLst>
          </p:cNvPr>
          <p:cNvSpPr/>
          <p:nvPr/>
        </p:nvSpPr>
        <p:spPr>
          <a:xfrm>
            <a:off x="9562410" y="1225377"/>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DevOps / CI CD for </a:t>
            </a:r>
            <a:r>
              <a:rPr lang="en-US" dirty="0" err="1"/>
              <a:t>IaC</a:t>
            </a:r>
            <a:endParaRPr lang="en-US" dirty="0"/>
          </a:p>
        </p:txBody>
      </p:sp>
      <p:sp>
        <p:nvSpPr>
          <p:cNvPr id="85" name="Rounded Rectangle 84">
            <a:extLst>
              <a:ext uri="{FF2B5EF4-FFF2-40B4-BE49-F238E27FC236}">
                <a16:creationId xmlns:a16="http://schemas.microsoft.com/office/drawing/2014/main" id="{2BD69B10-0483-1D4B-97FA-4A547E11389B}"/>
              </a:ext>
            </a:extLst>
          </p:cNvPr>
          <p:cNvSpPr/>
          <p:nvPr/>
        </p:nvSpPr>
        <p:spPr>
          <a:xfrm>
            <a:off x="9606065" y="1920639"/>
            <a:ext cx="4803271" cy="531697"/>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Scale-Up and Scale-Down On-Demand</a:t>
            </a:r>
          </a:p>
        </p:txBody>
      </p:sp>
      <p:sp>
        <p:nvSpPr>
          <p:cNvPr id="86" name="TextBox 85">
            <a:extLst>
              <a:ext uri="{FF2B5EF4-FFF2-40B4-BE49-F238E27FC236}">
                <a16:creationId xmlns:a16="http://schemas.microsoft.com/office/drawing/2014/main" id="{79839BD1-5F39-EA4C-94DA-C44AF018DCF3}"/>
              </a:ext>
            </a:extLst>
          </p:cNvPr>
          <p:cNvSpPr txBox="1"/>
          <p:nvPr/>
        </p:nvSpPr>
        <p:spPr>
          <a:xfrm>
            <a:off x="4244203" y="997808"/>
            <a:ext cx="963725" cy="430887"/>
          </a:xfrm>
          <a:prstGeom prst="rect">
            <a:avLst/>
          </a:prstGeom>
          <a:noFill/>
        </p:spPr>
        <p:txBody>
          <a:bodyPr wrap="none" rtlCol="0">
            <a:spAutoFit/>
          </a:bodyPr>
          <a:lstStyle/>
          <a:p>
            <a:pPr algn="ctr"/>
            <a:r>
              <a:rPr lang="en-US" dirty="0" err="1"/>
              <a:t>Github</a:t>
            </a:r>
            <a:endParaRPr lang="en-US" dirty="0"/>
          </a:p>
        </p:txBody>
      </p:sp>
      <p:sp>
        <p:nvSpPr>
          <p:cNvPr id="39" name="Subtitle 2">
            <a:extLst>
              <a:ext uri="{FF2B5EF4-FFF2-40B4-BE49-F238E27FC236}">
                <a16:creationId xmlns:a16="http://schemas.microsoft.com/office/drawing/2014/main" id="{DCA1A09A-D2DF-0D4D-96A3-D341FA781DB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5668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down)">
                                      <p:cBhvr>
                                        <p:cTn id="16" dur="500"/>
                                        <p:tgtEl>
                                          <p:spTgt spid="41"/>
                                        </p:tgtEl>
                                      </p:cBhvr>
                                    </p:animEffect>
                                  </p:childTnLst>
                                </p:cTn>
                              </p:par>
                              <p:par>
                                <p:cTn id="17" presetID="22" presetClass="entr" presetSubtype="4"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animEffect transition="in" filter="wipe(down)">
                                      <p:cBhvr>
                                        <p:cTn id="25" dur="500"/>
                                        <p:tgtEl>
                                          <p:spTgt spid="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par>
                                <p:cTn id="34" presetID="22" presetClass="entr" presetSubtype="4"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animEffect transition="in" filter="wipe(down)">
                                      <p:cBhvr>
                                        <p:cTn id="39" dur="500"/>
                                        <p:tgtEl>
                                          <p:spTgt spid="7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ntr" presetSubtype="4" fill="hold"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down)">
                                      <p:cBhvr>
                                        <p:cTn id="47" dur="500"/>
                                        <p:tgtEl>
                                          <p:spTgt spid="66"/>
                                        </p:tgtEl>
                                      </p:cBhvr>
                                    </p:animEffect>
                                  </p:childTnLst>
                                </p:cTn>
                              </p:par>
                              <p:par>
                                <p:cTn id="48" presetID="22" presetClass="entr" presetSubtype="4" fill="hold"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ipe(down)">
                                      <p:cBhvr>
                                        <p:cTn id="50" dur="500"/>
                                        <p:tgtEl>
                                          <p:spTgt spid="69"/>
                                        </p:tgtEl>
                                      </p:cBhvr>
                                    </p:animEffect>
                                  </p:childTnLst>
                                </p:cTn>
                              </p:par>
                              <p:par>
                                <p:cTn id="51" presetID="22" presetClass="entr" presetSubtype="4"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down)">
                                      <p:cBhvr>
                                        <p:cTn id="53" dur="500"/>
                                        <p:tgtEl>
                                          <p:spTgt spid="72"/>
                                        </p:tgtEl>
                                      </p:cBhvr>
                                    </p:animEffect>
                                  </p:childTnLst>
                                </p:cTn>
                              </p:par>
                              <p:par>
                                <p:cTn id="54" presetID="22" presetClass="entr" presetSubtype="4" fill="hold" nodeType="with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wipe(down)">
                                      <p:cBhvr>
                                        <p:cTn id="56" dur="500"/>
                                        <p:tgtEl>
                                          <p:spTgt spid="7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down)">
                                      <p:cBhvr>
                                        <p:cTn id="59" dur="500"/>
                                        <p:tgtEl>
                                          <p:spTgt spid="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down)">
                                      <p:cBhvr>
                                        <p:cTn id="71" dur="500"/>
                                        <p:tgtEl>
                                          <p:spTgt spid="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down)">
                                      <p:cBhvr>
                                        <p:cTn id="77" dur="500"/>
                                        <p:tgtEl>
                                          <p:spTgt spid="6"/>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down)">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down)">
                                      <p:cBhvr>
                                        <p:cTn id="97" dur="500"/>
                                        <p:tgtEl>
                                          <p:spTgt spid="81"/>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82"/>
                                        </p:tgtEl>
                                        <p:attrNameLst>
                                          <p:attrName>style.visibility</p:attrName>
                                        </p:attrNameLst>
                                      </p:cBhvr>
                                      <p:to>
                                        <p:strVal val="visible"/>
                                      </p:to>
                                    </p:set>
                                    <p:animEffect transition="in" filter="wipe(down)">
                                      <p:cBhvr>
                                        <p:cTn id="100" dur="500"/>
                                        <p:tgtEl>
                                          <p:spTgt spid="82"/>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down)">
                                      <p:cBhvr>
                                        <p:cTn id="103" dur="500"/>
                                        <p:tgtEl>
                                          <p:spTgt spid="8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wipe(down)">
                                      <p:cBhvr>
                                        <p:cTn id="108" dur="500"/>
                                        <p:tgtEl>
                                          <p:spTgt spid="33"/>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grpId="0" nodeType="clickEffect">
                                  <p:stCondLst>
                                    <p:cond delay="0"/>
                                  </p:stCondLst>
                                  <p:childTnLst>
                                    <p:set>
                                      <p:cBhvr>
                                        <p:cTn id="117" dur="1" fill="hold">
                                          <p:stCondLst>
                                            <p:cond delay="0"/>
                                          </p:stCondLst>
                                        </p:cTn>
                                        <p:tgtEl>
                                          <p:spTgt spid="85"/>
                                        </p:tgtEl>
                                        <p:attrNameLst>
                                          <p:attrName>style.visibility</p:attrName>
                                        </p:attrNameLst>
                                      </p:cBhvr>
                                      <p:to>
                                        <p:strVal val="visible"/>
                                      </p:to>
                                    </p:set>
                                    <p:animEffect transition="in" filter="wipe(down)">
                                      <p:cBhvr>
                                        <p:cTn id="118"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6" grpId="0"/>
      <p:bldP spid="24" grpId="0" animBg="1"/>
      <p:bldP spid="25" grpId="0" animBg="1"/>
      <p:bldP spid="26" grpId="0" animBg="1"/>
      <p:bldP spid="27" grpId="0" animBg="1"/>
      <p:bldP spid="28" grpId="0" animBg="1"/>
      <p:bldP spid="33" grpId="0" animBg="1"/>
      <p:bldP spid="41" grpId="0"/>
      <p:bldP spid="42" grpId="0"/>
      <p:bldP spid="43" grpId="0"/>
      <p:bldP spid="78" grpId="0"/>
      <p:bldP spid="79" grpId="0" animBg="1"/>
      <p:bldP spid="80" grpId="0" animBg="1"/>
      <p:bldP spid="81" grpId="0" animBg="1"/>
      <p:bldP spid="82" grpId="0" animBg="1"/>
      <p:bldP spid="83" grpId="0" animBg="1"/>
      <p:bldP spid="84" grpId="0" animBg="1"/>
      <p:bldP spid="85" grpId="0" animBg="1"/>
      <p:bldP spid="86"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8C97D-2868-C240-90D7-4C57DA1ECD18}"/>
              </a:ext>
            </a:extLst>
          </p:cNvPr>
          <p:cNvSpPr>
            <a:spLocks noGrp="1"/>
          </p:cNvSpPr>
          <p:nvPr>
            <p:ph type="title"/>
          </p:nvPr>
        </p:nvSpPr>
        <p:spPr/>
        <p:txBody>
          <a:bodyPr/>
          <a:lstStyle/>
          <a:p>
            <a:r>
              <a:rPr lang="en-US" dirty="0"/>
              <a:t>Manage using </a:t>
            </a:r>
            <a:r>
              <a:rPr lang="en-US" dirty="0" err="1"/>
              <a:t>IaC</a:t>
            </a:r>
            <a:r>
              <a:rPr lang="en-US" dirty="0"/>
              <a:t> with Terraform</a:t>
            </a:r>
          </a:p>
        </p:txBody>
      </p:sp>
      <p:sp>
        <p:nvSpPr>
          <p:cNvPr id="8" name="Rounded Rectangle 7">
            <a:extLst>
              <a:ext uri="{FF2B5EF4-FFF2-40B4-BE49-F238E27FC236}">
                <a16:creationId xmlns:a16="http://schemas.microsoft.com/office/drawing/2014/main" id="{E27CF545-2F6F-944B-8A24-C4F90440E905}"/>
              </a:ext>
            </a:extLst>
          </p:cNvPr>
          <p:cNvSpPr/>
          <p:nvPr/>
        </p:nvSpPr>
        <p:spPr>
          <a:xfrm>
            <a:off x="251209" y="1678075"/>
            <a:ext cx="2622620"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Visibility</a:t>
            </a:r>
          </a:p>
        </p:txBody>
      </p:sp>
      <p:sp>
        <p:nvSpPr>
          <p:cNvPr id="9" name="Rounded Rectangle 8">
            <a:extLst>
              <a:ext uri="{FF2B5EF4-FFF2-40B4-BE49-F238E27FC236}">
                <a16:creationId xmlns:a16="http://schemas.microsoft.com/office/drawing/2014/main" id="{C5811D54-EB7E-5E46-BCB4-592E1FDBE761}"/>
              </a:ext>
            </a:extLst>
          </p:cNvPr>
          <p:cNvSpPr/>
          <p:nvPr/>
        </p:nvSpPr>
        <p:spPr>
          <a:xfrm>
            <a:off x="3096567" y="1678075"/>
            <a:ext cx="11282624" cy="813916"/>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IaC</a:t>
            </a:r>
            <a:r>
              <a:rPr lang="en-US" dirty="0"/>
              <a:t> serves as a very </a:t>
            </a:r>
            <a:r>
              <a:rPr lang="en-US" dirty="0">
                <a:solidFill>
                  <a:srgbClr val="FFFF00"/>
                </a:solidFill>
              </a:rPr>
              <a:t>clear reference </a:t>
            </a:r>
            <a:r>
              <a:rPr lang="en-US" dirty="0"/>
              <a:t>of what resources we created, and what their settings are. We don’t have to </a:t>
            </a:r>
            <a:r>
              <a:rPr lang="en-US" dirty="0">
                <a:solidFill>
                  <a:srgbClr val="FFFF00"/>
                </a:solidFill>
              </a:rPr>
              <a:t>navigate</a:t>
            </a:r>
            <a:r>
              <a:rPr lang="en-US" dirty="0"/>
              <a:t> to the web console to check the parameters.</a:t>
            </a:r>
          </a:p>
        </p:txBody>
      </p:sp>
      <p:sp>
        <p:nvSpPr>
          <p:cNvPr id="10" name="Rounded Rectangle 9">
            <a:extLst>
              <a:ext uri="{FF2B5EF4-FFF2-40B4-BE49-F238E27FC236}">
                <a16:creationId xmlns:a16="http://schemas.microsoft.com/office/drawing/2014/main" id="{A604048F-C4AC-EA46-954A-15E0384D754B}"/>
              </a:ext>
            </a:extLst>
          </p:cNvPr>
          <p:cNvSpPr/>
          <p:nvPr/>
        </p:nvSpPr>
        <p:spPr>
          <a:xfrm>
            <a:off x="251209" y="270840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Stability</a:t>
            </a:r>
          </a:p>
        </p:txBody>
      </p:sp>
      <p:sp>
        <p:nvSpPr>
          <p:cNvPr id="11" name="Rounded Rectangle 10">
            <a:extLst>
              <a:ext uri="{FF2B5EF4-FFF2-40B4-BE49-F238E27FC236}">
                <a16:creationId xmlns:a16="http://schemas.microsoft.com/office/drawing/2014/main" id="{DE34DCC3-8D57-D04B-B9FA-216FAE65E1A5}"/>
              </a:ext>
            </a:extLst>
          </p:cNvPr>
          <p:cNvSpPr/>
          <p:nvPr/>
        </p:nvSpPr>
        <p:spPr>
          <a:xfrm>
            <a:off x="3096567" y="2708407"/>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If you </a:t>
            </a:r>
            <a:r>
              <a:rPr lang="en-IN" dirty="0">
                <a:solidFill>
                  <a:srgbClr val="FF0000"/>
                </a:solidFill>
              </a:rPr>
              <a:t>accidentally</a:t>
            </a:r>
            <a:r>
              <a:rPr lang="en-IN" dirty="0"/>
              <a:t> change the </a:t>
            </a:r>
            <a:r>
              <a:rPr lang="en-IN" dirty="0">
                <a:solidFill>
                  <a:srgbClr val="FF0000"/>
                </a:solidFill>
              </a:rPr>
              <a:t>wrong</a:t>
            </a:r>
            <a:r>
              <a:rPr lang="en-IN" dirty="0"/>
              <a:t> setting or delete the </a:t>
            </a:r>
            <a:r>
              <a:rPr lang="en-IN" dirty="0">
                <a:solidFill>
                  <a:srgbClr val="FF0000"/>
                </a:solidFill>
              </a:rPr>
              <a:t>wrong</a:t>
            </a:r>
            <a:r>
              <a:rPr lang="en-IN" dirty="0"/>
              <a:t> resource in the web console you can </a:t>
            </a:r>
            <a:r>
              <a:rPr lang="en-IN" dirty="0">
                <a:solidFill>
                  <a:srgbClr val="FF0000"/>
                </a:solidFill>
              </a:rPr>
              <a:t>break things</a:t>
            </a:r>
            <a:r>
              <a:rPr lang="en-IN" dirty="0"/>
              <a:t>. </a:t>
            </a:r>
            <a:r>
              <a:rPr lang="en-IN" dirty="0" err="1"/>
              <a:t>IaC</a:t>
            </a:r>
            <a:r>
              <a:rPr lang="en-IN" dirty="0"/>
              <a:t> helps </a:t>
            </a:r>
            <a:r>
              <a:rPr lang="en-IN" dirty="0">
                <a:solidFill>
                  <a:srgbClr val="FFFF00"/>
                </a:solidFill>
              </a:rPr>
              <a:t>solve this</a:t>
            </a:r>
            <a:r>
              <a:rPr lang="en-IN" dirty="0"/>
              <a:t>, especially when it is combined with </a:t>
            </a:r>
            <a:r>
              <a:rPr lang="en-IN" dirty="0">
                <a:solidFill>
                  <a:srgbClr val="FFFF00"/>
                </a:solidFill>
              </a:rPr>
              <a:t>version control, </a:t>
            </a:r>
            <a:r>
              <a:rPr lang="en-IN" dirty="0"/>
              <a:t>such as Git.</a:t>
            </a:r>
            <a:endParaRPr lang="en-US" dirty="0"/>
          </a:p>
        </p:txBody>
      </p:sp>
      <p:sp>
        <p:nvSpPr>
          <p:cNvPr id="12" name="Rounded Rectangle 11">
            <a:extLst>
              <a:ext uri="{FF2B5EF4-FFF2-40B4-BE49-F238E27FC236}">
                <a16:creationId xmlns:a16="http://schemas.microsoft.com/office/drawing/2014/main" id="{433E34FA-623E-1B41-AB06-D693719D4E12}"/>
              </a:ext>
            </a:extLst>
          </p:cNvPr>
          <p:cNvSpPr/>
          <p:nvPr/>
        </p:nvSpPr>
        <p:spPr>
          <a:xfrm>
            <a:off x="251209" y="395574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Scalability</a:t>
            </a:r>
          </a:p>
        </p:txBody>
      </p:sp>
      <p:sp>
        <p:nvSpPr>
          <p:cNvPr id="13" name="Rounded Rectangle 12">
            <a:extLst>
              <a:ext uri="{FF2B5EF4-FFF2-40B4-BE49-F238E27FC236}">
                <a16:creationId xmlns:a16="http://schemas.microsoft.com/office/drawing/2014/main" id="{E29D9E82-F461-A144-9A68-AB14CF476637}"/>
              </a:ext>
            </a:extLst>
          </p:cNvPr>
          <p:cNvSpPr/>
          <p:nvPr/>
        </p:nvSpPr>
        <p:spPr>
          <a:xfrm>
            <a:off x="3096567" y="3954402"/>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With </a:t>
            </a:r>
            <a:r>
              <a:rPr lang="en-IN" dirty="0" err="1"/>
              <a:t>IaC</a:t>
            </a:r>
            <a:r>
              <a:rPr lang="en-IN" dirty="0"/>
              <a:t> we can </a:t>
            </a:r>
            <a:r>
              <a:rPr lang="en-IN" dirty="0">
                <a:solidFill>
                  <a:srgbClr val="FFFF00"/>
                </a:solidFill>
              </a:rPr>
              <a:t>write it once </a:t>
            </a:r>
            <a:r>
              <a:rPr lang="en-IN" dirty="0"/>
              <a:t>and then </a:t>
            </a:r>
            <a:r>
              <a:rPr lang="en-IN" dirty="0">
                <a:solidFill>
                  <a:srgbClr val="FFFF00"/>
                </a:solidFill>
              </a:rPr>
              <a:t>reuse it many times</a:t>
            </a:r>
            <a:r>
              <a:rPr lang="en-IN" dirty="0"/>
              <a:t>. This means that one well written template can be used as the </a:t>
            </a:r>
            <a:r>
              <a:rPr lang="en-IN" dirty="0">
                <a:solidFill>
                  <a:srgbClr val="FFFF00"/>
                </a:solidFill>
              </a:rPr>
              <a:t>basis for multiple services</a:t>
            </a:r>
            <a:r>
              <a:rPr lang="en-IN" dirty="0"/>
              <a:t>, in multiple regions around the world, making it much easier to horizontally scale.</a:t>
            </a:r>
            <a:endParaRPr lang="en-US" dirty="0"/>
          </a:p>
        </p:txBody>
      </p:sp>
      <p:sp>
        <p:nvSpPr>
          <p:cNvPr id="14" name="Rounded Rectangle 13">
            <a:extLst>
              <a:ext uri="{FF2B5EF4-FFF2-40B4-BE49-F238E27FC236}">
                <a16:creationId xmlns:a16="http://schemas.microsoft.com/office/drawing/2014/main" id="{AE86B4E0-8323-4745-8BF1-A5386365F346}"/>
              </a:ext>
            </a:extLst>
          </p:cNvPr>
          <p:cNvSpPr/>
          <p:nvPr/>
        </p:nvSpPr>
        <p:spPr>
          <a:xfrm>
            <a:off x="251209" y="5203078"/>
            <a:ext cx="2622620" cy="1029578"/>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Security</a:t>
            </a:r>
          </a:p>
        </p:txBody>
      </p:sp>
      <p:sp>
        <p:nvSpPr>
          <p:cNvPr id="16" name="Rounded Rectangle 15">
            <a:extLst>
              <a:ext uri="{FF2B5EF4-FFF2-40B4-BE49-F238E27FC236}">
                <a16:creationId xmlns:a16="http://schemas.microsoft.com/office/drawing/2014/main" id="{B27C22AC-1ED9-E14B-B826-78AB19F1C473}"/>
              </a:ext>
            </a:extLst>
          </p:cNvPr>
          <p:cNvSpPr/>
          <p:nvPr/>
        </p:nvSpPr>
        <p:spPr>
          <a:xfrm>
            <a:off x="3096567" y="5185324"/>
            <a:ext cx="11282624" cy="1029579"/>
          </a:xfrm>
          <a:prstGeom prst="roundRect">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Once again </a:t>
            </a:r>
            <a:r>
              <a:rPr lang="en-IN" dirty="0" err="1"/>
              <a:t>IaC</a:t>
            </a:r>
            <a:r>
              <a:rPr lang="en-IN" dirty="0"/>
              <a:t> gives you a </a:t>
            </a:r>
            <a:r>
              <a:rPr lang="en-IN" dirty="0">
                <a:solidFill>
                  <a:srgbClr val="FFFF00"/>
                </a:solidFill>
              </a:rPr>
              <a:t>unified template </a:t>
            </a:r>
            <a:r>
              <a:rPr lang="en-IN" dirty="0"/>
              <a:t>for how to deploy our architecture. If we create one well </a:t>
            </a:r>
            <a:r>
              <a:rPr lang="en-IN" dirty="0">
                <a:solidFill>
                  <a:srgbClr val="FFFF00"/>
                </a:solidFill>
              </a:rPr>
              <a:t>secured architecture </a:t>
            </a:r>
            <a:r>
              <a:rPr lang="en-IN" dirty="0"/>
              <a:t>we can reuse it multiple times, and know that each deployed version is following the same settings.</a:t>
            </a:r>
            <a:endParaRPr lang="en-US" dirty="0"/>
          </a:p>
        </p:txBody>
      </p:sp>
      <p:sp>
        <p:nvSpPr>
          <p:cNvPr id="17" name="Rounded Rectangle 16">
            <a:extLst>
              <a:ext uri="{FF2B5EF4-FFF2-40B4-BE49-F238E27FC236}">
                <a16:creationId xmlns:a16="http://schemas.microsoft.com/office/drawing/2014/main" id="{9453332F-02DD-144C-8F6C-908A5592C22F}"/>
              </a:ext>
            </a:extLst>
          </p:cNvPr>
          <p:cNvSpPr/>
          <p:nvPr/>
        </p:nvSpPr>
        <p:spPr>
          <a:xfrm>
            <a:off x="251209" y="6450413"/>
            <a:ext cx="2622620" cy="1029578"/>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Audit</a:t>
            </a:r>
          </a:p>
        </p:txBody>
      </p:sp>
      <p:sp>
        <p:nvSpPr>
          <p:cNvPr id="18" name="Rounded Rectangle 17">
            <a:extLst>
              <a:ext uri="{FF2B5EF4-FFF2-40B4-BE49-F238E27FC236}">
                <a16:creationId xmlns:a16="http://schemas.microsoft.com/office/drawing/2014/main" id="{CF13A99E-2442-234B-8CCB-DD4AE10F4FF8}"/>
              </a:ext>
            </a:extLst>
          </p:cNvPr>
          <p:cNvSpPr/>
          <p:nvPr/>
        </p:nvSpPr>
        <p:spPr>
          <a:xfrm>
            <a:off x="3096567" y="6416246"/>
            <a:ext cx="11282624" cy="102957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not only creates resources it also </a:t>
            </a:r>
            <a:r>
              <a:rPr lang="en-IN" dirty="0">
                <a:solidFill>
                  <a:srgbClr val="FFFF00"/>
                </a:solidFill>
              </a:rPr>
              <a:t>maintains the record </a:t>
            </a:r>
            <a:r>
              <a:rPr lang="en-IN" dirty="0"/>
              <a:t>of what is created in real world cloud environments using its State files. </a:t>
            </a:r>
            <a:endParaRPr lang="en-US" dirty="0"/>
          </a:p>
        </p:txBody>
      </p:sp>
      <p:sp>
        <p:nvSpPr>
          <p:cNvPr id="15" name="Subtitle 2">
            <a:extLst>
              <a:ext uri="{FF2B5EF4-FFF2-40B4-BE49-F238E27FC236}">
                <a16:creationId xmlns:a16="http://schemas.microsoft.com/office/drawing/2014/main" id="{8824E58A-6454-3941-A252-5F37F43F3E3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367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down)">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467942-A801-B847-9699-BC9CC319CD43}"/>
              </a:ext>
            </a:extLst>
          </p:cNvPr>
          <p:cNvSpPr>
            <a:spLocks noGrp="1"/>
          </p:cNvSpPr>
          <p:nvPr>
            <p:ph type="title"/>
          </p:nvPr>
        </p:nvSpPr>
        <p:spPr/>
        <p:txBody>
          <a:bodyPr/>
          <a:lstStyle/>
          <a:p>
            <a:r>
              <a:rPr lang="en-US" dirty="0"/>
              <a:t>Google Trends – </a:t>
            </a:r>
            <a:r>
              <a:rPr lang="en-US" dirty="0">
                <a:solidFill>
                  <a:srgbClr val="00B050"/>
                </a:solidFill>
              </a:rPr>
              <a:t>Past 5 Years</a:t>
            </a:r>
          </a:p>
        </p:txBody>
      </p:sp>
      <p:pic>
        <p:nvPicPr>
          <p:cNvPr id="5" name="Picture 4">
            <a:extLst>
              <a:ext uri="{FF2B5EF4-FFF2-40B4-BE49-F238E27FC236}">
                <a16:creationId xmlns:a16="http://schemas.microsoft.com/office/drawing/2014/main" id="{D619638A-EF31-CD44-A02C-386367846BF6}"/>
              </a:ext>
            </a:extLst>
          </p:cNvPr>
          <p:cNvPicPr>
            <a:picLocks noChangeAspect="1"/>
          </p:cNvPicPr>
          <p:nvPr/>
        </p:nvPicPr>
        <p:blipFill>
          <a:blip r:embed="rId2"/>
          <a:stretch>
            <a:fillRect/>
          </a:stretch>
        </p:blipFill>
        <p:spPr>
          <a:xfrm>
            <a:off x="793820" y="1845264"/>
            <a:ext cx="12337531" cy="5047905"/>
          </a:xfrm>
          <a:prstGeom prst="rect">
            <a:avLst/>
          </a:prstGeom>
        </p:spPr>
      </p:pic>
      <p:sp>
        <p:nvSpPr>
          <p:cNvPr id="6" name="Subtitle 2">
            <a:extLst>
              <a:ext uri="{FF2B5EF4-FFF2-40B4-BE49-F238E27FC236}">
                <a16:creationId xmlns:a16="http://schemas.microsoft.com/office/drawing/2014/main" id="{EAA9A6ED-DA88-084C-8180-2EA579BEDC6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4119517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EEC71B-C245-8C4E-B586-4C5A669C64C7}"/>
              </a:ext>
            </a:extLst>
          </p:cNvPr>
          <p:cNvSpPr>
            <a:spLocks noGrp="1"/>
          </p:cNvSpPr>
          <p:nvPr>
            <p:ph type="title"/>
          </p:nvPr>
        </p:nvSpPr>
        <p:spPr/>
        <p:txBody>
          <a:bodyPr/>
          <a:lstStyle/>
          <a:p>
            <a:r>
              <a:rPr lang="en-US" dirty="0"/>
              <a:t>Google Trends – </a:t>
            </a:r>
            <a:r>
              <a:rPr lang="en-US" dirty="0">
                <a:solidFill>
                  <a:srgbClr val="00B050"/>
                </a:solidFill>
              </a:rPr>
              <a:t>Past 1 Year </a:t>
            </a:r>
          </a:p>
        </p:txBody>
      </p:sp>
      <p:pic>
        <p:nvPicPr>
          <p:cNvPr id="5" name="Picture 4">
            <a:extLst>
              <a:ext uri="{FF2B5EF4-FFF2-40B4-BE49-F238E27FC236}">
                <a16:creationId xmlns:a16="http://schemas.microsoft.com/office/drawing/2014/main" id="{A21EB353-566F-8347-AD79-9187A8535996}"/>
              </a:ext>
            </a:extLst>
          </p:cNvPr>
          <p:cNvPicPr>
            <a:picLocks noChangeAspect="1"/>
          </p:cNvPicPr>
          <p:nvPr/>
        </p:nvPicPr>
        <p:blipFill>
          <a:blip r:embed="rId2"/>
          <a:stretch>
            <a:fillRect/>
          </a:stretch>
        </p:blipFill>
        <p:spPr>
          <a:xfrm>
            <a:off x="1306285" y="1832596"/>
            <a:ext cx="12618720" cy="5115473"/>
          </a:xfrm>
          <a:prstGeom prst="rect">
            <a:avLst/>
          </a:prstGeom>
        </p:spPr>
      </p:pic>
      <p:sp>
        <p:nvSpPr>
          <p:cNvPr id="6" name="Subtitle 2">
            <a:extLst>
              <a:ext uri="{FF2B5EF4-FFF2-40B4-BE49-F238E27FC236}">
                <a16:creationId xmlns:a16="http://schemas.microsoft.com/office/drawing/2014/main" id="{938211AC-1D44-DE47-B32E-E6E84EF3DA0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809850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1824086" y="2801757"/>
            <a:ext cx="7198685"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Installation</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744587"/>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48A8CAB0-D144-B343-89B7-C660D53D2CE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68427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D38FD7-7C45-E944-B37A-FD3ECD3862D6}"/>
              </a:ext>
            </a:extLst>
          </p:cNvPr>
          <p:cNvSpPr>
            <a:spLocks noGrp="1"/>
          </p:cNvSpPr>
          <p:nvPr>
            <p:ph type="title"/>
          </p:nvPr>
        </p:nvSpPr>
        <p:spPr/>
        <p:txBody>
          <a:bodyPr/>
          <a:lstStyle/>
          <a:p>
            <a:r>
              <a:rPr lang="en-US" dirty="0"/>
              <a:t>Terraform Installation</a:t>
            </a:r>
          </a:p>
        </p:txBody>
      </p:sp>
      <p:sp>
        <p:nvSpPr>
          <p:cNvPr id="5" name="Rectangle 4">
            <a:extLst>
              <a:ext uri="{FF2B5EF4-FFF2-40B4-BE49-F238E27FC236}">
                <a16:creationId xmlns:a16="http://schemas.microsoft.com/office/drawing/2014/main" id="{7B33EEFF-264F-7A4C-BABA-633BDD6EAC4E}"/>
              </a:ext>
            </a:extLst>
          </p:cNvPr>
          <p:cNvSpPr/>
          <p:nvPr/>
        </p:nvSpPr>
        <p:spPr>
          <a:xfrm>
            <a:off x="249382" y="2005413"/>
            <a:ext cx="2493819" cy="96635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 CLI</a:t>
            </a:r>
          </a:p>
        </p:txBody>
      </p:sp>
      <p:sp>
        <p:nvSpPr>
          <p:cNvPr id="6" name="Rectangle 5">
            <a:extLst>
              <a:ext uri="{FF2B5EF4-FFF2-40B4-BE49-F238E27FC236}">
                <a16:creationId xmlns:a16="http://schemas.microsoft.com/office/drawing/2014/main" id="{C03AD80F-EC02-CB45-B220-66779EB7DC04}"/>
              </a:ext>
            </a:extLst>
          </p:cNvPr>
          <p:cNvSpPr/>
          <p:nvPr/>
        </p:nvSpPr>
        <p:spPr>
          <a:xfrm>
            <a:off x="4109599" y="2001567"/>
            <a:ext cx="2493819" cy="966355"/>
          </a:xfrm>
          <a:prstGeom prst="rect">
            <a:avLst/>
          </a:prstGeom>
          <a:solidFill>
            <a:srgbClr val="C0A5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AWS CLI</a:t>
            </a:r>
          </a:p>
        </p:txBody>
      </p:sp>
      <p:sp>
        <p:nvSpPr>
          <p:cNvPr id="8" name="Rectangle 7">
            <a:extLst>
              <a:ext uri="{FF2B5EF4-FFF2-40B4-BE49-F238E27FC236}">
                <a16:creationId xmlns:a16="http://schemas.microsoft.com/office/drawing/2014/main" id="{42C409BC-89C9-D34F-A3E5-578D630C6A18}"/>
              </a:ext>
            </a:extLst>
          </p:cNvPr>
          <p:cNvSpPr/>
          <p:nvPr/>
        </p:nvSpPr>
        <p:spPr>
          <a:xfrm>
            <a:off x="8364678" y="2001568"/>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VS Code Editor</a:t>
            </a:r>
          </a:p>
        </p:txBody>
      </p:sp>
      <p:sp>
        <p:nvSpPr>
          <p:cNvPr id="9" name="Rectangle 8">
            <a:extLst>
              <a:ext uri="{FF2B5EF4-FFF2-40B4-BE49-F238E27FC236}">
                <a16:creationId xmlns:a16="http://schemas.microsoft.com/office/drawing/2014/main" id="{3D758071-0016-B24A-A876-859389F67752}"/>
              </a:ext>
            </a:extLst>
          </p:cNvPr>
          <p:cNvSpPr/>
          <p:nvPr/>
        </p:nvSpPr>
        <p:spPr>
          <a:xfrm>
            <a:off x="11887199" y="2005412"/>
            <a:ext cx="2493819" cy="9663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600" dirty="0"/>
              <a:t>Terraform plugin for VS Code</a:t>
            </a:r>
          </a:p>
        </p:txBody>
      </p:sp>
      <p:sp>
        <p:nvSpPr>
          <p:cNvPr id="10" name="Rectangle 9">
            <a:extLst>
              <a:ext uri="{FF2B5EF4-FFF2-40B4-BE49-F238E27FC236}">
                <a16:creationId xmlns:a16="http://schemas.microsoft.com/office/drawing/2014/main" id="{AC7DFFC6-F322-6C4B-92E8-9B749A9EC189}"/>
              </a:ext>
            </a:extLst>
          </p:cNvPr>
          <p:cNvSpPr/>
          <p:nvPr/>
        </p:nvSpPr>
        <p:spPr>
          <a:xfrm>
            <a:off x="249382" y="3511678"/>
            <a:ext cx="14131636" cy="77327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Mac OS</a:t>
            </a:r>
          </a:p>
        </p:txBody>
      </p:sp>
      <p:sp>
        <p:nvSpPr>
          <p:cNvPr id="11" name="Rectangle 10">
            <a:extLst>
              <a:ext uri="{FF2B5EF4-FFF2-40B4-BE49-F238E27FC236}">
                <a16:creationId xmlns:a16="http://schemas.microsoft.com/office/drawing/2014/main" id="{6C8C0745-D431-084F-ABB5-DC0A4D2BB587}"/>
              </a:ext>
            </a:extLst>
          </p:cNvPr>
          <p:cNvSpPr/>
          <p:nvPr/>
        </p:nvSpPr>
        <p:spPr>
          <a:xfrm>
            <a:off x="249382" y="5779472"/>
            <a:ext cx="14131636" cy="773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Linux OS</a:t>
            </a:r>
          </a:p>
        </p:txBody>
      </p:sp>
      <p:sp>
        <p:nvSpPr>
          <p:cNvPr id="12" name="Rectangle 11">
            <a:extLst>
              <a:ext uri="{FF2B5EF4-FFF2-40B4-BE49-F238E27FC236}">
                <a16:creationId xmlns:a16="http://schemas.microsoft.com/office/drawing/2014/main" id="{6613117F-2CDF-1F4A-905E-D674590F591E}"/>
              </a:ext>
            </a:extLst>
          </p:cNvPr>
          <p:cNvSpPr/>
          <p:nvPr/>
        </p:nvSpPr>
        <p:spPr>
          <a:xfrm>
            <a:off x="249382" y="4645575"/>
            <a:ext cx="14131636" cy="77327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Windows OS</a:t>
            </a:r>
          </a:p>
        </p:txBody>
      </p:sp>
      <p:sp>
        <p:nvSpPr>
          <p:cNvPr id="13" name="Subtitle 2">
            <a:extLst>
              <a:ext uri="{FF2B5EF4-FFF2-40B4-BE49-F238E27FC236}">
                <a16:creationId xmlns:a16="http://schemas.microsoft.com/office/drawing/2014/main" id="{0C22A9E2-A969-9B4E-B1E7-FCCB89B6957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955959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4525400B-092C-7C42-9ED8-F2852A9A3F3D}"/>
              </a:ext>
            </a:extLst>
          </p:cNvPr>
          <p:cNvSpPr/>
          <p:nvPr/>
        </p:nvSpPr>
        <p:spPr>
          <a:xfrm>
            <a:off x="225393"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Concepts</a:t>
            </a:r>
          </a:p>
        </p:txBody>
      </p:sp>
      <p:sp>
        <p:nvSpPr>
          <p:cNvPr id="6" name="Oval 5">
            <a:extLst>
              <a:ext uri="{FF2B5EF4-FFF2-40B4-BE49-F238E27FC236}">
                <a16:creationId xmlns:a16="http://schemas.microsoft.com/office/drawing/2014/main" id="{B20FE29F-F3C8-9745-A243-50916829392A}"/>
              </a:ext>
            </a:extLst>
          </p:cNvPr>
          <p:cNvSpPr/>
          <p:nvPr/>
        </p:nvSpPr>
        <p:spPr>
          <a:xfrm>
            <a:off x="8930641" y="565484"/>
            <a:ext cx="5474368" cy="50292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0" b="1" dirty="0"/>
              <a:t>Demo’s</a:t>
            </a:r>
          </a:p>
        </p:txBody>
      </p:sp>
      <p:sp>
        <p:nvSpPr>
          <p:cNvPr id="7" name="Rounded Rectangle 6">
            <a:extLst>
              <a:ext uri="{FF2B5EF4-FFF2-40B4-BE49-F238E27FC236}">
                <a16:creationId xmlns:a16="http://schemas.microsoft.com/office/drawing/2014/main" id="{530DF2B8-9947-1249-9DEA-FBF9A498E65D}"/>
              </a:ext>
            </a:extLst>
          </p:cNvPr>
          <p:cNvSpPr/>
          <p:nvPr/>
        </p:nvSpPr>
        <p:spPr>
          <a:xfrm>
            <a:off x="225393" y="5931568"/>
            <a:ext cx="14179616" cy="131144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GitHub </a:t>
            </a:r>
            <a:r>
              <a:rPr lang="en-US" sz="6000" dirty="0">
                <a:solidFill>
                  <a:srgbClr val="FFFF00"/>
                </a:solidFill>
              </a:rPr>
              <a:t>Step-by-Step</a:t>
            </a:r>
            <a:r>
              <a:rPr lang="en-US" sz="6000" dirty="0"/>
              <a:t> Documentation</a:t>
            </a:r>
          </a:p>
        </p:txBody>
      </p:sp>
      <p:sp>
        <p:nvSpPr>
          <p:cNvPr id="8" name="Equals 7">
            <a:extLst>
              <a:ext uri="{FF2B5EF4-FFF2-40B4-BE49-F238E27FC236}">
                <a16:creationId xmlns:a16="http://schemas.microsoft.com/office/drawing/2014/main" id="{4C3C165F-1DCA-C646-8FAF-0768091C8E37}"/>
              </a:ext>
            </a:extLst>
          </p:cNvPr>
          <p:cNvSpPr/>
          <p:nvPr/>
        </p:nvSpPr>
        <p:spPr>
          <a:xfrm>
            <a:off x="6087977" y="2021305"/>
            <a:ext cx="2261937" cy="2093495"/>
          </a:xfrm>
          <a:prstGeom prst="mathEqual">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Subtitle 2">
            <a:extLst>
              <a:ext uri="{FF2B5EF4-FFF2-40B4-BE49-F238E27FC236}">
                <a16:creationId xmlns:a16="http://schemas.microsoft.com/office/drawing/2014/main" id="{F096421F-7237-0745-94F3-85C8B62289D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485709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Command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B01066B6-5B34-E141-832F-2347F7393E7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98073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120808744"/>
              </p:ext>
            </p:extLst>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
        <p:nvSpPr>
          <p:cNvPr id="15" name="Subtitle 2">
            <a:extLst>
              <a:ext uri="{FF2B5EF4-FFF2-40B4-BE49-F238E27FC236}">
                <a16:creationId xmlns:a16="http://schemas.microsoft.com/office/drawing/2014/main" id="{E00D6182-97EC-8246-8966-145E0C20FFF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3990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down)">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wipe(down)">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3" grpId="0" animBg="1"/>
      <p:bldP spid="18" grpId="0" animBg="1"/>
      <p:bldP spid="19" grpId="0" animBg="1"/>
      <p:bldP spid="20"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extLst>
              <p:ext uri="{D42A27DB-BD31-4B8C-83A1-F6EECF244321}">
                <p14:modId xmlns:p14="http://schemas.microsoft.com/office/powerpoint/2010/main" val="2976072497"/>
              </p:ext>
            </p:extLst>
          </p:nvPr>
        </p:nvGraphicFramePr>
        <p:xfrm>
          <a:off x="135082" y="944716"/>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1309254"/>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1309254"/>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1309254"/>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1309254"/>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1309254"/>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2" name="Rectangle 11">
            <a:extLst>
              <a:ext uri="{FF2B5EF4-FFF2-40B4-BE49-F238E27FC236}">
                <a16:creationId xmlns:a16="http://schemas.microsoft.com/office/drawing/2014/main" id="{18C97AF1-5C1C-0048-A78D-3A72CA11CA19}"/>
              </a:ext>
            </a:extLst>
          </p:cNvPr>
          <p:cNvSpPr/>
          <p:nvPr/>
        </p:nvSpPr>
        <p:spPr>
          <a:xfrm>
            <a:off x="135083" y="3532909"/>
            <a:ext cx="2535382" cy="401089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1900" dirty="0"/>
              <a:t>Used to Initialize a working directory containing terraform config files</a:t>
            </a:r>
          </a:p>
          <a:p>
            <a:pPr marL="342900" indent="-342900">
              <a:buFont typeface="Arial" panose="020B0604020202020204" pitchFamily="34" charset="0"/>
              <a:buChar char="•"/>
            </a:pPr>
            <a:r>
              <a:rPr lang="en-IN" sz="1900" dirty="0"/>
              <a:t>This is the first command that should be run after writing a new Terraform configuration</a:t>
            </a:r>
          </a:p>
          <a:p>
            <a:pPr marL="342900" indent="-342900">
              <a:buFont typeface="Arial" panose="020B0604020202020204" pitchFamily="34" charset="0"/>
              <a:buChar char="•"/>
            </a:pPr>
            <a:r>
              <a:rPr lang="en-IN" sz="1900" dirty="0"/>
              <a:t>Downloads </a:t>
            </a:r>
            <a:r>
              <a:rPr lang="en-IN" sz="1900" dirty="0">
                <a:solidFill>
                  <a:srgbClr val="FFFF00"/>
                </a:solidFill>
              </a:rPr>
              <a:t>Providers</a:t>
            </a:r>
            <a:endParaRPr lang="en-US" sz="1900" dirty="0">
              <a:solidFill>
                <a:srgbClr val="FFFF00"/>
              </a:solidFill>
            </a:endParaRPr>
          </a:p>
          <a:p>
            <a:pPr marL="342900" indent="-342900">
              <a:buFont typeface="Arial" panose="020B0604020202020204" pitchFamily="34" charset="0"/>
              <a:buChar char="•"/>
            </a:pPr>
            <a:endParaRPr lang="en-US" sz="2000" dirty="0"/>
          </a:p>
        </p:txBody>
      </p:sp>
      <p:sp>
        <p:nvSpPr>
          <p:cNvPr id="14" name="Rectangle 13">
            <a:extLst>
              <a:ext uri="{FF2B5EF4-FFF2-40B4-BE49-F238E27FC236}">
                <a16:creationId xmlns:a16="http://schemas.microsoft.com/office/drawing/2014/main" id="{FC0460A0-E145-FF4E-A86D-3C0C48402798}"/>
              </a:ext>
            </a:extLst>
          </p:cNvPr>
          <p:cNvSpPr/>
          <p:nvPr/>
        </p:nvSpPr>
        <p:spPr>
          <a:xfrm>
            <a:off x="3001241" y="3532908"/>
            <a:ext cx="2535382" cy="40108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Validates the terraform configurations files in that respective directory to ensure they are </a:t>
            </a:r>
            <a:r>
              <a:rPr lang="en-US" sz="2000" dirty="0">
                <a:solidFill>
                  <a:srgbClr val="FFFF00"/>
                </a:solidFill>
              </a:rPr>
              <a:t>syntactically valid and internally consistent. </a:t>
            </a:r>
          </a:p>
          <a:p>
            <a:pPr marL="342900" indent="-342900">
              <a:buFont typeface="Arial" panose="020B0604020202020204" pitchFamily="34" charset="0"/>
              <a:buChar char="•"/>
            </a:pPr>
            <a:endParaRPr lang="en-US" sz="2000" dirty="0"/>
          </a:p>
        </p:txBody>
      </p:sp>
      <p:sp>
        <p:nvSpPr>
          <p:cNvPr id="15" name="Rectangle 14">
            <a:extLst>
              <a:ext uri="{FF2B5EF4-FFF2-40B4-BE49-F238E27FC236}">
                <a16:creationId xmlns:a16="http://schemas.microsoft.com/office/drawing/2014/main" id="{4657BB7F-D76F-5C45-AFC3-7EFF8C1C080D}"/>
              </a:ext>
            </a:extLst>
          </p:cNvPr>
          <p:cNvSpPr/>
          <p:nvPr/>
        </p:nvSpPr>
        <p:spPr>
          <a:xfrm>
            <a:off x="5813713" y="3543297"/>
            <a:ext cx="2535382" cy="4010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Creates an execution plan</a:t>
            </a:r>
          </a:p>
          <a:p>
            <a:pPr marL="342900" indent="-342900">
              <a:buFont typeface="Arial" panose="020B0604020202020204" pitchFamily="34" charset="0"/>
              <a:buChar char="•"/>
            </a:pPr>
            <a:r>
              <a:rPr lang="en-US" sz="2000" dirty="0"/>
              <a:t>Terraform performs a refresh and determines what actions are necessary to achieve the </a:t>
            </a:r>
            <a:r>
              <a:rPr lang="en-US" sz="2000" dirty="0">
                <a:solidFill>
                  <a:srgbClr val="FFFF00"/>
                </a:solidFill>
              </a:rPr>
              <a:t>desired state </a:t>
            </a:r>
            <a:r>
              <a:rPr lang="en-US" sz="2000" dirty="0"/>
              <a:t>specified in configuration files</a:t>
            </a:r>
          </a:p>
        </p:txBody>
      </p:sp>
      <p:sp>
        <p:nvSpPr>
          <p:cNvPr id="16" name="Rectangle 15">
            <a:extLst>
              <a:ext uri="{FF2B5EF4-FFF2-40B4-BE49-F238E27FC236}">
                <a16:creationId xmlns:a16="http://schemas.microsoft.com/office/drawing/2014/main" id="{6E2E1547-D5E2-F24E-B189-1D9E635BB5E2}"/>
              </a:ext>
            </a:extLst>
          </p:cNvPr>
          <p:cNvSpPr/>
          <p:nvPr/>
        </p:nvSpPr>
        <p:spPr>
          <a:xfrm>
            <a:off x="8626185" y="3532907"/>
            <a:ext cx="2535382" cy="401089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000" dirty="0"/>
              <a:t>Used to apply the changes required </a:t>
            </a:r>
            <a:r>
              <a:rPr lang="en-US" sz="2000" dirty="0">
                <a:solidFill>
                  <a:srgbClr val="FFFF00"/>
                </a:solidFill>
              </a:rPr>
              <a:t>to reach the desired state</a:t>
            </a:r>
            <a:r>
              <a:rPr lang="en-US" sz="2000" dirty="0"/>
              <a:t> of the configuration.</a:t>
            </a:r>
          </a:p>
          <a:p>
            <a:pPr marL="342900" indent="-342900">
              <a:buFont typeface="Arial" panose="020B0604020202020204" pitchFamily="34" charset="0"/>
              <a:buChar char="•"/>
            </a:pPr>
            <a:r>
              <a:rPr lang="en-IN" sz="2000" dirty="0"/>
              <a:t>By default, apply scans the current directory for the configuration and applies the changes appropriately.</a:t>
            </a:r>
            <a:endParaRPr lang="en-US" sz="2000" dirty="0"/>
          </a:p>
        </p:txBody>
      </p:sp>
      <p:sp>
        <p:nvSpPr>
          <p:cNvPr id="17" name="Rectangle 16">
            <a:extLst>
              <a:ext uri="{FF2B5EF4-FFF2-40B4-BE49-F238E27FC236}">
                <a16:creationId xmlns:a16="http://schemas.microsoft.com/office/drawing/2014/main" id="{8C794B5E-6FBE-B841-B471-8F0A441CCFDB}"/>
              </a:ext>
            </a:extLst>
          </p:cNvPr>
          <p:cNvSpPr/>
          <p:nvPr/>
        </p:nvSpPr>
        <p:spPr>
          <a:xfrm>
            <a:off x="11435193" y="3532906"/>
            <a:ext cx="2535382" cy="40108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IN" sz="2000" dirty="0"/>
              <a:t>Used to destroy the Terraform-managed infrastructure</a:t>
            </a:r>
          </a:p>
          <a:p>
            <a:pPr marL="342900" indent="-342900">
              <a:buFont typeface="Arial" panose="020B0604020202020204" pitchFamily="34" charset="0"/>
              <a:buChar char="•"/>
            </a:pPr>
            <a:r>
              <a:rPr lang="en-US" sz="2000" dirty="0"/>
              <a:t>This will ask for confirmation before destroying.</a:t>
            </a:r>
          </a:p>
        </p:txBody>
      </p:sp>
      <p:sp>
        <p:nvSpPr>
          <p:cNvPr id="20" name="Rounded Rectangle 19">
            <a:extLst>
              <a:ext uri="{FF2B5EF4-FFF2-40B4-BE49-F238E27FC236}">
                <a16:creationId xmlns:a16="http://schemas.microsoft.com/office/drawing/2014/main" id="{9C04A9AB-1307-5548-87DE-B927514C2815}"/>
              </a:ext>
            </a:extLst>
          </p:cNvPr>
          <p:cNvSpPr/>
          <p:nvPr/>
        </p:nvSpPr>
        <p:spPr>
          <a:xfrm>
            <a:off x="135083" y="103051"/>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
        <p:nvSpPr>
          <p:cNvPr id="18" name="Subtitle 2">
            <a:extLst>
              <a:ext uri="{FF2B5EF4-FFF2-40B4-BE49-F238E27FC236}">
                <a16:creationId xmlns:a16="http://schemas.microsoft.com/office/drawing/2014/main" id="{308469C0-AA50-0948-AE27-E1F77519661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9721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animBg="1"/>
      <p:bldP spid="8" grpId="0" animBg="1"/>
      <p:bldP spid="9" grpId="0" animBg="1"/>
      <p:bldP spid="10" grpId="0" animBg="1"/>
      <p:bldP spid="11" grpId="0" animBg="1"/>
      <p:bldP spid="12" grpId="0" animBg="1"/>
      <p:bldP spid="14" grpId="0" animBg="1"/>
      <p:bldP spid="15" grpId="0"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477982" y="2677067"/>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Language Basics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6A2EDBB5-A54B-6344-8246-B46169BFFA3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65769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CA191D-FF0F-AB47-87D5-8DA911291F65}"/>
              </a:ext>
            </a:extLst>
          </p:cNvPr>
          <p:cNvSpPr>
            <a:spLocks noGrp="1"/>
          </p:cNvSpPr>
          <p:nvPr>
            <p:ph idx="1"/>
          </p:nvPr>
        </p:nvSpPr>
        <p:spPr>
          <a:xfrm>
            <a:off x="278477" y="1805971"/>
            <a:ext cx="7587442" cy="5590922"/>
          </a:xfrm>
        </p:spPr>
        <p:txBody>
          <a:bodyPr/>
          <a:lstStyle/>
          <a:p>
            <a:r>
              <a:rPr lang="en-IN" dirty="0"/>
              <a:t>Code in the Terraform language is stored in </a:t>
            </a:r>
            <a:r>
              <a:rPr lang="en-IN" dirty="0">
                <a:solidFill>
                  <a:srgbClr val="7030A0"/>
                </a:solidFill>
              </a:rPr>
              <a:t>plain text files </a:t>
            </a:r>
            <a:r>
              <a:rPr lang="en-IN" dirty="0"/>
              <a:t>with the </a:t>
            </a:r>
            <a:r>
              <a:rPr lang="en-IN" dirty="0">
                <a:solidFill>
                  <a:srgbClr val="7030A0"/>
                </a:solidFill>
              </a:rPr>
              <a:t>.</a:t>
            </a:r>
            <a:r>
              <a:rPr lang="en-IN" dirty="0" err="1">
                <a:solidFill>
                  <a:srgbClr val="7030A0"/>
                </a:solidFill>
              </a:rPr>
              <a:t>tf</a:t>
            </a:r>
            <a:r>
              <a:rPr lang="en-IN" dirty="0">
                <a:solidFill>
                  <a:srgbClr val="7030A0"/>
                </a:solidFill>
              </a:rPr>
              <a:t> </a:t>
            </a:r>
            <a:r>
              <a:rPr lang="en-IN" dirty="0"/>
              <a:t>file extension.</a:t>
            </a:r>
            <a:r>
              <a:rPr lang="en-US" dirty="0"/>
              <a:t> </a:t>
            </a:r>
          </a:p>
          <a:p>
            <a:r>
              <a:rPr lang="en-US" dirty="0"/>
              <a:t>There is also a </a:t>
            </a:r>
            <a:r>
              <a:rPr lang="en-US" dirty="0">
                <a:solidFill>
                  <a:srgbClr val="7030A0"/>
                </a:solidFill>
              </a:rPr>
              <a:t>JSON-based</a:t>
            </a:r>
            <a:r>
              <a:rPr lang="en-US" dirty="0"/>
              <a:t> variant of the language that is named with the </a:t>
            </a:r>
            <a:r>
              <a:rPr lang="en-US" dirty="0">
                <a:solidFill>
                  <a:srgbClr val="7030A0"/>
                </a:solidFill>
              </a:rPr>
              <a:t>.</a:t>
            </a:r>
            <a:r>
              <a:rPr lang="en-US" dirty="0" err="1">
                <a:solidFill>
                  <a:srgbClr val="7030A0"/>
                </a:solidFill>
              </a:rPr>
              <a:t>tf.json</a:t>
            </a:r>
            <a:r>
              <a:rPr lang="en-US" dirty="0">
                <a:solidFill>
                  <a:srgbClr val="7030A0"/>
                </a:solidFill>
              </a:rPr>
              <a:t> </a:t>
            </a:r>
            <a:r>
              <a:rPr lang="en-US" dirty="0"/>
              <a:t>file extension.</a:t>
            </a:r>
          </a:p>
          <a:p>
            <a:r>
              <a:rPr lang="en-US" dirty="0"/>
              <a:t>We can call the files containing terraform code as </a:t>
            </a:r>
            <a:r>
              <a:rPr lang="en-US" dirty="0">
                <a:solidFill>
                  <a:srgbClr val="7030A0"/>
                </a:solidFill>
              </a:rPr>
              <a:t>Terraform Configuration Files </a:t>
            </a:r>
            <a:r>
              <a:rPr lang="en-US" dirty="0"/>
              <a:t>or </a:t>
            </a:r>
            <a:r>
              <a:rPr lang="en-US" dirty="0">
                <a:solidFill>
                  <a:srgbClr val="7030A0"/>
                </a:solidFill>
              </a:rPr>
              <a:t>Terraform Manifests</a:t>
            </a:r>
          </a:p>
        </p:txBody>
      </p:sp>
      <p:sp>
        <p:nvSpPr>
          <p:cNvPr id="4" name="Title 3">
            <a:extLst>
              <a:ext uri="{FF2B5EF4-FFF2-40B4-BE49-F238E27FC236}">
                <a16:creationId xmlns:a16="http://schemas.microsoft.com/office/drawing/2014/main" id="{755068FD-443E-D34C-A77E-96C0DCBBD86F}"/>
              </a:ext>
            </a:extLst>
          </p:cNvPr>
          <p:cNvSpPr>
            <a:spLocks noGrp="1"/>
          </p:cNvSpPr>
          <p:nvPr>
            <p:ph type="title"/>
          </p:nvPr>
        </p:nvSpPr>
        <p:spPr>
          <a:xfrm>
            <a:off x="1005840" y="0"/>
            <a:ext cx="12618720" cy="1188851"/>
          </a:xfrm>
        </p:spPr>
        <p:txBody>
          <a:bodyPr/>
          <a:lstStyle/>
          <a:p>
            <a:r>
              <a:rPr lang="en-US" dirty="0"/>
              <a:t>Terraform Language Basics – </a:t>
            </a:r>
            <a:r>
              <a:rPr lang="en-US" dirty="0">
                <a:solidFill>
                  <a:srgbClr val="7030A0"/>
                </a:solidFill>
              </a:rPr>
              <a:t>Files</a:t>
            </a:r>
          </a:p>
        </p:txBody>
      </p:sp>
      <p:pic>
        <p:nvPicPr>
          <p:cNvPr id="5" name="Picture 4">
            <a:extLst>
              <a:ext uri="{FF2B5EF4-FFF2-40B4-BE49-F238E27FC236}">
                <a16:creationId xmlns:a16="http://schemas.microsoft.com/office/drawing/2014/main" id="{EC2E87AB-8771-654B-88F7-ADFFD2E56C89}"/>
              </a:ext>
            </a:extLst>
          </p:cNvPr>
          <p:cNvPicPr>
            <a:picLocks noChangeAspect="1"/>
          </p:cNvPicPr>
          <p:nvPr/>
        </p:nvPicPr>
        <p:blipFill>
          <a:blip r:embed="rId2"/>
          <a:stretch>
            <a:fillRect/>
          </a:stretch>
        </p:blipFill>
        <p:spPr>
          <a:xfrm>
            <a:off x="8787245" y="2202295"/>
            <a:ext cx="5410200" cy="4406900"/>
          </a:xfrm>
          <a:prstGeom prst="rect">
            <a:avLst/>
          </a:prstGeom>
        </p:spPr>
      </p:pic>
      <p:sp>
        <p:nvSpPr>
          <p:cNvPr id="7" name="Rectangle 6">
            <a:extLst>
              <a:ext uri="{FF2B5EF4-FFF2-40B4-BE49-F238E27FC236}">
                <a16:creationId xmlns:a16="http://schemas.microsoft.com/office/drawing/2014/main" id="{DC7CC8FE-8F43-144B-B944-990081424BA0}"/>
              </a:ext>
            </a:extLst>
          </p:cNvPr>
          <p:cNvSpPr/>
          <p:nvPr/>
        </p:nvSpPr>
        <p:spPr>
          <a:xfrm>
            <a:off x="9133609" y="2909455"/>
            <a:ext cx="2992582" cy="35329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a:extLst>
              <a:ext uri="{FF2B5EF4-FFF2-40B4-BE49-F238E27FC236}">
                <a16:creationId xmlns:a16="http://schemas.microsoft.com/office/drawing/2014/main" id="{9E0C017A-8ED3-6945-9950-366F4B2EEE1E}"/>
              </a:ext>
            </a:extLst>
          </p:cNvPr>
          <p:cNvSpPr/>
          <p:nvPr/>
        </p:nvSpPr>
        <p:spPr>
          <a:xfrm>
            <a:off x="10416886" y="1280635"/>
            <a:ext cx="3418609" cy="710135"/>
          </a:xfrm>
          <a:prstGeom prst="wedgeRoundRectCallout">
            <a:avLst>
              <a:gd name="adj1" fmla="val 2573"/>
              <a:gd name="adj2" fmla="val 2110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Working Directory</a:t>
            </a:r>
          </a:p>
        </p:txBody>
      </p:sp>
      <p:sp>
        <p:nvSpPr>
          <p:cNvPr id="11" name="Rounded Rectangular Callout 10">
            <a:extLst>
              <a:ext uri="{FF2B5EF4-FFF2-40B4-BE49-F238E27FC236}">
                <a16:creationId xmlns:a16="http://schemas.microsoft.com/office/drawing/2014/main" id="{3F3A6789-BD6D-D049-85CB-DD818FC14627}"/>
              </a:ext>
            </a:extLst>
          </p:cNvPr>
          <p:cNvSpPr/>
          <p:nvPr/>
        </p:nvSpPr>
        <p:spPr>
          <a:xfrm>
            <a:off x="8780318" y="6886040"/>
            <a:ext cx="3699163" cy="748145"/>
          </a:xfrm>
          <a:prstGeom prst="wedgeRoundRectCallout">
            <a:avLst>
              <a:gd name="adj1" fmla="val -36844"/>
              <a:gd name="adj2" fmla="val -100000"/>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 ending with </a:t>
            </a:r>
            <a:r>
              <a:rPr lang="en-US" dirty="0">
                <a:solidFill>
                  <a:srgbClr val="7030A0"/>
                </a:solidFill>
              </a:rPr>
              <a:t>.</a:t>
            </a:r>
            <a:r>
              <a:rPr lang="en-US" dirty="0" err="1">
                <a:solidFill>
                  <a:srgbClr val="7030A0"/>
                </a:solidFill>
              </a:rPr>
              <a:t>tf</a:t>
            </a:r>
            <a:r>
              <a:rPr lang="en-US" dirty="0">
                <a:solidFill>
                  <a:srgbClr val="7030A0"/>
                </a:solidFill>
              </a:rPr>
              <a:t> </a:t>
            </a:r>
            <a:r>
              <a:rPr lang="en-US" dirty="0"/>
              <a:t>as extension</a:t>
            </a:r>
          </a:p>
        </p:txBody>
      </p:sp>
      <p:sp>
        <p:nvSpPr>
          <p:cNvPr id="12" name="Rectangle 11">
            <a:extLst>
              <a:ext uri="{FF2B5EF4-FFF2-40B4-BE49-F238E27FC236}">
                <a16:creationId xmlns:a16="http://schemas.microsoft.com/office/drawing/2014/main" id="{07FF0C07-4B81-154F-978A-FF6E03FB2A72}"/>
              </a:ext>
            </a:extLst>
          </p:cNvPr>
          <p:cNvSpPr/>
          <p:nvPr/>
        </p:nvSpPr>
        <p:spPr>
          <a:xfrm>
            <a:off x="9268691" y="3335481"/>
            <a:ext cx="4355869" cy="320040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FDD9848A-0174-2941-A4FC-53E351AE80E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839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wipe(down)">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wipe(down)">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down)">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894AD856-61E2-4D4C-AAF2-875918056A3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5340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down)">
                                      <p:cBhvr>
                                        <p:cTn id="36" dur="500"/>
                                        <p:tgtEl>
                                          <p:spTgt spid="2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down)">
                                      <p:cBhvr>
                                        <p:cTn id="44" dur="500"/>
                                        <p:tgtEl>
                                          <p:spTgt spid="2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
        <p:nvSpPr>
          <p:cNvPr id="19" name="Subtitle 2">
            <a:extLst>
              <a:ext uri="{FF2B5EF4-FFF2-40B4-BE49-F238E27FC236}">
                <a16:creationId xmlns:a16="http://schemas.microsoft.com/office/drawing/2014/main" id="{3F4D81A1-034B-E443-8A57-D22823D7337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3856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down)">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down)">
                                      <p:cBhvr>
                                        <p:cTn id="35" dur="500"/>
                                        <p:tgtEl>
                                          <p:spTgt spid="20"/>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down)">
                                      <p:cBhvr>
                                        <p:cTn id="46" dur="50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down)">
                                      <p:cBhvr>
                                        <p:cTn id="51" dur="500"/>
                                        <p:tgtEl>
                                          <p:spTgt spid="16"/>
                                        </p:tgtEl>
                                      </p:cBhvr>
                                    </p:animEffect>
                                  </p:childTnLst>
                                </p:cTn>
                              </p:par>
                              <p:par>
                                <p:cTn id="52" presetID="22" presetClass="entr" presetSubtype="4"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wipe(down)">
                                      <p:cBhvr>
                                        <p:cTn id="54" dur="500"/>
                                        <p:tgtEl>
                                          <p:spTgt spid="1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down)">
                                      <p:cBhvr>
                                        <p:cTn id="5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6" grpId="0" animBg="1"/>
      <p:bldP spid="21" grpId="0" animBg="1"/>
      <p:bldP spid="22" grpId="0" animBg="1"/>
      <p:bldP spid="23" grpId="0" animBg="1"/>
      <p:bldP spid="24"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161DA4B6-8A65-9C47-B4DA-7B8CC209280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9780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P spid="9"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7D2E22-0B1D-314F-B58F-84B112BFD4CA}"/>
              </a:ext>
            </a:extLst>
          </p:cNvPr>
          <p:cNvSpPr>
            <a:spLocks noGrp="1"/>
          </p:cNvSpPr>
          <p:nvPr>
            <p:ph type="title"/>
          </p:nvPr>
        </p:nvSpPr>
        <p:spPr>
          <a:xfrm>
            <a:off x="1005840" y="12560"/>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5" name="Picture 4">
            <a:extLst>
              <a:ext uri="{FF2B5EF4-FFF2-40B4-BE49-F238E27FC236}">
                <a16:creationId xmlns:a16="http://schemas.microsoft.com/office/drawing/2014/main" id="{FCA9F112-A450-8242-8A18-055FC32628AC}"/>
              </a:ext>
            </a:extLst>
          </p:cNvPr>
          <p:cNvPicPr>
            <a:picLocks noChangeAspect="1"/>
          </p:cNvPicPr>
          <p:nvPr/>
        </p:nvPicPr>
        <p:blipFill>
          <a:blip r:embed="rId2"/>
          <a:stretch>
            <a:fillRect/>
          </a:stretch>
        </p:blipFill>
        <p:spPr>
          <a:xfrm>
            <a:off x="2669886" y="2731078"/>
            <a:ext cx="11722100" cy="4762500"/>
          </a:xfrm>
          <a:prstGeom prst="rect">
            <a:avLst/>
          </a:prstGeom>
        </p:spPr>
      </p:pic>
      <p:sp>
        <p:nvSpPr>
          <p:cNvPr id="6" name="Rectangle 5">
            <a:extLst>
              <a:ext uri="{FF2B5EF4-FFF2-40B4-BE49-F238E27FC236}">
                <a16:creationId xmlns:a16="http://schemas.microsoft.com/office/drawing/2014/main" id="{673A1A5B-82F0-884A-B34C-9075ADD8D069}"/>
              </a:ext>
            </a:extLst>
          </p:cNvPr>
          <p:cNvSpPr/>
          <p:nvPr/>
        </p:nvSpPr>
        <p:spPr>
          <a:xfrm>
            <a:off x="4301836" y="1709287"/>
            <a:ext cx="9322724" cy="4883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Single Line Comments with # or //</a:t>
            </a:r>
          </a:p>
        </p:txBody>
      </p:sp>
      <p:cxnSp>
        <p:nvCxnSpPr>
          <p:cNvPr id="8" name="Straight Arrow Connector 7">
            <a:extLst>
              <a:ext uri="{FF2B5EF4-FFF2-40B4-BE49-F238E27FC236}">
                <a16:creationId xmlns:a16="http://schemas.microsoft.com/office/drawing/2014/main" id="{CE8CAD09-5BE0-8D4F-8539-C2C7170AB6E7}"/>
              </a:ext>
            </a:extLst>
          </p:cNvPr>
          <p:cNvCxnSpPr>
            <a:stCxn id="6" idx="2"/>
          </p:cNvCxnSpPr>
          <p:nvPr/>
        </p:nvCxnSpPr>
        <p:spPr>
          <a:xfrm flipH="1">
            <a:off x="6213764" y="2197659"/>
            <a:ext cx="2749434" cy="72218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08149E-C440-B747-ABB8-9C67029240DA}"/>
              </a:ext>
            </a:extLst>
          </p:cNvPr>
          <p:cNvCxnSpPr>
            <a:stCxn id="6" idx="2"/>
          </p:cNvCxnSpPr>
          <p:nvPr/>
        </p:nvCxnSpPr>
        <p:spPr>
          <a:xfrm>
            <a:off x="8963198" y="2197659"/>
            <a:ext cx="3173384" cy="158463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296A8AA-B812-7643-8140-1B8964AF7BEF}"/>
              </a:ext>
            </a:extLst>
          </p:cNvPr>
          <p:cNvSpPr/>
          <p:nvPr/>
        </p:nvSpPr>
        <p:spPr>
          <a:xfrm>
            <a:off x="93518" y="3331135"/>
            <a:ext cx="2493818" cy="10642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Multi-line comment</a:t>
            </a:r>
          </a:p>
        </p:txBody>
      </p:sp>
      <p:cxnSp>
        <p:nvCxnSpPr>
          <p:cNvPr id="13" name="Elbow Connector 12">
            <a:extLst>
              <a:ext uri="{FF2B5EF4-FFF2-40B4-BE49-F238E27FC236}">
                <a16:creationId xmlns:a16="http://schemas.microsoft.com/office/drawing/2014/main" id="{A5AD1F1E-4E4E-0142-BCF2-7DB69252F118}"/>
              </a:ext>
            </a:extLst>
          </p:cNvPr>
          <p:cNvCxnSpPr>
            <a:stCxn id="11" idx="2"/>
          </p:cNvCxnSpPr>
          <p:nvPr/>
        </p:nvCxnSpPr>
        <p:spPr>
          <a:xfrm rot="16200000" flipH="1">
            <a:off x="1657350" y="4078431"/>
            <a:ext cx="1226127" cy="1859973"/>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 name="Subtitle 2">
            <a:extLst>
              <a:ext uri="{FF2B5EF4-FFF2-40B4-BE49-F238E27FC236}">
                <a16:creationId xmlns:a16="http://schemas.microsoft.com/office/drawing/2014/main" id="{6F4C2270-7590-C745-A76A-AC5419A148B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7957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A17F0CC-B0B4-9945-B850-90D349F1826C}"/>
              </a:ext>
            </a:extLst>
          </p:cNvPr>
          <p:cNvSpPr/>
          <p:nvPr/>
        </p:nvSpPr>
        <p:spPr>
          <a:xfrm>
            <a:off x="426026" y="3330199"/>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Block</a:t>
            </a:r>
          </a:p>
        </p:txBody>
      </p:sp>
      <p:sp>
        <p:nvSpPr>
          <p:cNvPr id="6" name="Rectangle 5">
            <a:extLst>
              <a:ext uri="{FF2B5EF4-FFF2-40B4-BE49-F238E27FC236}">
                <a16:creationId xmlns:a16="http://schemas.microsoft.com/office/drawing/2014/main" id="{C939CE44-617D-AF43-9595-F3D0EE3960FC}"/>
              </a:ext>
            </a:extLst>
          </p:cNvPr>
          <p:cNvSpPr/>
          <p:nvPr/>
        </p:nvSpPr>
        <p:spPr>
          <a:xfrm>
            <a:off x="426026" y="4253302"/>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Providers Block</a:t>
            </a:r>
          </a:p>
        </p:txBody>
      </p:sp>
      <p:sp>
        <p:nvSpPr>
          <p:cNvPr id="7" name="Rectangle 6">
            <a:extLst>
              <a:ext uri="{FF2B5EF4-FFF2-40B4-BE49-F238E27FC236}">
                <a16:creationId xmlns:a16="http://schemas.microsoft.com/office/drawing/2014/main" id="{DF0DE979-CE3B-9C4F-8C23-BB498B00FB6A}"/>
              </a:ext>
            </a:extLst>
          </p:cNvPr>
          <p:cNvSpPr/>
          <p:nvPr/>
        </p:nvSpPr>
        <p:spPr>
          <a:xfrm>
            <a:off x="426026" y="5176405"/>
            <a:ext cx="3813467" cy="79707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Resources Block</a:t>
            </a:r>
          </a:p>
        </p:txBody>
      </p:sp>
      <p:sp>
        <p:nvSpPr>
          <p:cNvPr id="8" name="Rectangle 7">
            <a:extLst>
              <a:ext uri="{FF2B5EF4-FFF2-40B4-BE49-F238E27FC236}">
                <a16:creationId xmlns:a16="http://schemas.microsoft.com/office/drawing/2014/main" id="{BF401727-2908-A54C-81CE-02C05B47DD94}"/>
              </a:ext>
            </a:extLst>
          </p:cNvPr>
          <p:cNvSpPr/>
          <p:nvPr/>
        </p:nvSpPr>
        <p:spPr>
          <a:xfrm>
            <a:off x="5408466" y="3330199"/>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Input Variables Block</a:t>
            </a:r>
          </a:p>
        </p:txBody>
      </p:sp>
      <p:sp>
        <p:nvSpPr>
          <p:cNvPr id="9" name="Rectangle 8">
            <a:extLst>
              <a:ext uri="{FF2B5EF4-FFF2-40B4-BE49-F238E27FC236}">
                <a16:creationId xmlns:a16="http://schemas.microsoft.com/office/drawing/2014/main" id="{384D1473-861D-AA44-BCEC-2DE3399A7990}"/>
              </a:ext>
            </a:extLst>
          </p:cNvPr>
          <p:cNvSpPr/>
          <p:nvPr/>
        </p:nvSpPr>
        <p:spPr>
          <a:xfrm>
            <a:off x="5408466" y="4253302"/>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Output Values Block</a:t>
            </a:r>
          </a:p>
        </p:txBody>
      </p:sp>
      <p:sp>
        <p:nvSpPr>
          <p:cNvPr id="10" name="Rectangle 9">
            <a:extLst>
              <a:ext uri="{FF2B5EF4-FFF2-40B4-BE49-F238E27FC236}">
                <a16:creationId xmlns:a16="http://schemas.microsoft.com/office/drawing/2014/main" id="{E12DA805-09B9-0941-82A3-D8A98B0C6120}"/>
              </a:ext>
            </a:extLst>
          </p:cNvPr>
          <p:cNvSpPr/>
          <p:nvPr/>
        </p:nvSpPr>
        <p:spPr>
          <a:xfrm>
            <a:off x="10151917" y="3330199"/>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Data Sources Block</a:t>
            </a:r>
          </a:p>
        </p:txBody>
      </p:sp>
      <p:sp>
        <p:nvSpPr>
          <p:cNvPr id="11" name="Rectangle 10">
            <a:extLst>
              <a:ext uri="{FF2B5EF4-FFF2-40B4-BE49-F238E27FC236}">
                <a16:creationId xmlns:a16="http://schemas.microsoft.com/office/drawing/2014/main" id="{04EB61BA-D1DF-8948-9C14-2D2AD5D3EA36}"/>
              </a:ext>
            </a:extLst>
          </p:cNvPr>
          <p:cNvSpPr/>
          <p:nvPr/>
        </p:nvSpPr>
        <p:spPr>
          <a:xfrm>
            <a:off x="10151917" y="4253302"/>
            <a:ext cx="3813467" cy="79707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Modules Block</a:t>
            </a:r>
          </a:p>
        </p:txBody>
      </p:sp>
      <p:sp>
        <p:nvSpPr>
          <p:cNvPr id="12" name="Rectangle 11">
            <a:extLst>
              <a:ext uri="{FF2B5EF4-FFF2-40B4-BE49-F238E27FC236}">
                <a16:creationId xmlns:a16="http://schemas.microsoft.com/office/drawing/2014/main" id="{40495506-92F1-3444-B32F-0C72D0A5AFDE}"/>
              </a:ext>
            </a:extLst>
          </p:cNvPr>
          <p:cNvSpPr/>
          <p:nvPr/>
        </p:nvSpPr>
        <p:spPr>
          <a:xfrm>
            <a:off x="5408465" y="5218365"/>
            <a:ext cx="3813467" cy="79707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Local Values Block</a:t>
            </a:r>
          </a:p>
        </p:txBody>
      </p:sp>
      <p:sp>
        <p:nvSpPr>
          <p:cNvPr id="15" name="Oval 14">
            <a:extLst>
              <a:ext uri="{FF2B5EF4-FFF2-40B4-BE49-F238E27FC236}">
                <a16:creationId xmlns:a16="http://schemas.microsoft.com/office/drawing/2014/main" id="{962044BA-0DFF-6C44-BD9F-6ED6A4C2345F}"/>
              </a:ext>
            </a:extLst>
          </p:cNvPr>
          <p:cNvSpPr/>
          <p:nvPr/>
        </p:nvSpPr>
        <p:spPr>
          <a:xfrm>
            <a:off x="5700452" y="184307"/>
            <a:ext cx="3374968" cy="18523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Top-Level</a:t>
            </a:r>
          </a:p>
          <a:p>
            <a:pPr algn="ctr"/>
            <a:r>
              <a:rPr lang="en-US" sz="3000" dirty="0"/>
              <a:t>Blocks</a:t>
            </a:r>
          </a:p>
        </p:txBody>
      </p:sp>
      <p:sp>
        <p:nvSpPr>
          <p:cNvPr id="21" name="Rectangle 20">
            <a:extLst>
              <a:ext uri="{FF2B5EF4-FFF2-40B4-BE49-F238E27FC236}">
                <a16:creationId xmlns:a16="http://schemas.microsoft.com/office/drawing/2014/main" id="{02A76E0A-15E0-B441-A74A-77C4397ABE4F}"/>
              </a:ext>
            </a:extLst>
          </p:cNvPr>
          <p:cNvSpPr/>
          <p:nvPr/>
        </p:nvSpPr>
        <p:spPr>
          <a:xfrm>
            <a:off x="166255" y="3065318"/>
            <a:ext cx="4312226" cy="3622598"/>
          </a:xfrm>
          <a:prstGeom prst="rect">
            <a:avLst/>
          </a:prstGeom>
          <a:noFill/>
          <a:ln w="635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F97CBAE-4361-7544-81D2-15508681D4A3}"/>
              </a:ext>
            </a:extLst>
          </p:cNvPr>
          <p:cNvSpPr txBox="1"/>
          <p:nvPr/>
        </p:nvSpPr>
        <p:spPr>
          <a:xfrm>
            <a:off x="904009" y="6257029"/>
            <a:ext cx="2536528" cy="430887"/>
          </a:xfrm>
          <a:prstGeom prst="rect">
            <a:avLst/>
          </a:prstGeom>
          <a:noFill/>
        </p:spPr>
        <p:txBody>
          <a:bodyPr wrap="none" rtlCol="0">
            <a:spAutoFit/>
          </a:bodyPr>
          <a:lstStyle/>
          <a:p>
            <a:r>
              <a:rPr lang="en-US" b="1" dirty="0">
                <a:solidFill>
                  <a:srgbClr val="0070C0"/>
                </a:solidFill>
              </a:rPr>
              <a:t>Fundamental Blocks</a:t>
            </a:r>
          </a:p>
        </p:txBody>
      </p:sp>
      <p:sp>
        <p:nvSpPr>
          <p:cNvPr id="23" name="Rectangle 22">
            <a:extLst>
              <a:ext uri="{FF2B5EF4-FFF2-40B4-BE49-F238E27FC236}">
                <a16:creationId xmlns:a16="http://schemas.microsoft.com/office/drawing/2014/main" id="{12AF47F6-32D6-564C-BF9A-E787B0EDB53C}"/>
              </a:ext>
            </a:extLst>
          </p:cNvPr>
          <p:cNvSpPr/>
          <p:nvPr/>
        </p:nvSpPr>
        <p:spPr>
          <a:xfrm>
            <a:off x="5159086" y="3065318"/>
            <a:ext cx="4312226" cy="3622598"/>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DD9E789F-47E4-C849-A74D-708BDF1602BB}"/>
              </a:ext>
            </a:extLst>
          </p:cNvPr>
          <p:cNvSpPr txBox="1"/>
          <p:nvPr/>
        </p:nvSpPr>
        <p:spPr>
          <a:xfrm>
            <a:off x="6338167" y="6274144"/>
            <a:ext cx="1954061" cy="430887"/>
          </a:xfrm>
          <a:prstGeom prst="rect">
            <a:avLst/>
          </a:prstGeom>
          <a:noFill/>
        </p:spPr>
        <p:txBody>
          <a:bodyPr wrap="none" rtlCol="0">
            <a:spAutoFit/>
          </a:bodyPr>
          <a:lstStyle/>
          <a:p>
            <a:r>
              <a:rPr lang="en-US" b="1" dirty="0">
                <a:solidFill>
                  <a:srgbClr val="00B050"/>
                </a:solidFill>
              </a:rPr>
              <a:t>Variable Blocks</a:t>
            </a:r>
          </a:p>
        </p:txBody>
      </p:sp>
      <p:sp>
        <p:nvSpPr>
          <p:cNvPr id="25" name="Rectangle 24">
            <a:extLst>
              <a:ext uri="{FF2B5EF4-FFF2-40B4-BE49-F238E27FC236}">
                <a16:creationId xmlns:a16="http://schemas.microsoft.com/office/drawing/2014/main" id="{AEB9FF7D-2211-144A-882F-6ABCF2E41DE8}"/>
              </a:ext>
            </a:extLst>
          </p:cNvPr>
          <p:cNvSpPr/>
          <p:nvPr/>
        </p:nvSpPr>
        <p:spPr>
          <a:xfrm>
            <a:off x="9963449" y="3048203"/>
            <a:ext cx="4312226" cy="3622598"/>
          </a:xfrm>
          <a:prstGeom prst="rect">
            <a:avLst/>
          </a:prstGeom>
          <a:noFill/>
          <a:ln w="635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FCF0495-35DB-BE49-A341-13F48AE20781}"/>
              </a:ext>
            </a:extLst>
          </p:cNvPr>
          <p:cNvSpPr txBox="1"/>
          <p:nvPr/>
        </p:nvSpPr>
        <p:spPr>
          <a:xfrm>
            <a:off x="10559259" y="6241616"/>
            <a:ext cx="3406125" cy="430887"/>
          </a:xfrm>
          <a:prstGeom prst="rect">
            <a:avLst/>
          </a:prstGeom>
          <a:noFill/>
        </p:spPr>
        <p:txBody>
          <a:bodyPr wrap="none" rtlCol="0">
            <a:spAutoFit/>
          </a:bodyPr>
          <a:lstStyle/>
          <a:p>
            <a:r>
              <a:rPr lang="en-US" b="1" dirty="0">
                <a:solidFill>
                  <a:srgbClr val="7030A0"/>
                </a:solidFill>
              </a:rPr>
              <a:t>Calling / Referencing Blocks</a:t>
            </a:r>
          </a:p>
        </p:txBody>
      </p:sp>
      <p:cxnSp>
        <p:nvCxnSpPr>
          <p:cNvPr id="28" name="Straight Arrow Connector 27">
            <a:extLst>
              <a:ext uri="{FF2B5EF4-FFF2-40B4-BE49-F238E27FC236}">
                <a16:creationId xmlns:a16="http://schemas.microsoft.com/office/drawing/2014/main" id="{E8C7B6CE-9AEB-5E4F-BAA0-14F2BF991D27}"/>
              </a:ext>
            </a:extLst>
          </p:cNvPr>
          <p:cNvCxnSpPr>
            <a:stCxn id="15" idx="4"/>
            <a:endCxn id="21" idx="0"/>
          </p:cNvCxnSpPr>
          <p:nvPr/>
        </p:nvCxnSpPr>
        <p:spPr>
          <a:xfrm flipH="1">
            <a:off x="2322368" y="2036618"/>
            <a:ext cx="5065568"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D3A0939-42C8-4D47-980E-7A2D3C0605D6}"/>
              </a:ext>
            </a:extLst>
          </p:cNvPr>
          <p:cNvCxnSpPr>
            <a:stCxn id="15" idx="4"/>
            <a:endCxn id="23" idx="0"/>
          </p:cNvCxnSpPr>
          <p:nvPr/>
        </p:nvCxnSpPr>
        <p:spPr>
          <a:xfrm flipH="1">
            <a:off x="7315199" y="2036618"/>
            <a:ext cx="72737" cy="1028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240332-61DF-5547-8BA1-C3D974C1D2B6}"/>
              </a:ext>
            </a:extLst>
          </p:cNvPr>
          <p:cNvCxnSpPr>
            <a:stCxn id="15" idx="4"/>
            <a:endCxn id="25" idx="0"/>
          </p:cNvCxnSpPr>
          <p:nvPr/>
        </p:nvCxnSpPr>
        <p:spPr>
          <a:xfrm>
            <a:off x="7387936" y="2036618"/>
            <a:ext cx="4731626" cy="10115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25980DD-1AE8-C44D-B181-45D399D99762}"/>
              </a:ext>
            </a:extLst>
          </p:cNvPr>
          <p:cNvSpPr/>
          <p:nvPr/>
        </p:nvSpPr>
        <p:spPr>
          <a:xfrm>
            <a:off x="166255" y="342900"/>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a:p>
            <a:r>
              <a:rPr lang="en-IN" b="1" dirty="0">
                <a:solidFill>
                  <a:schemeClr val="tx1"/>
                </a:solidFill>
              </a:rPr>
              <a:t>Terraform</a:t>
            </a:r>
            <a:r>
              <a:rPr lang="en-IN" dirty="0">
                <a:solidFill>
                  <a:schemeClr val="tx1"/>
                </a:solidFill>
              </a:rPr>
              <a:t> language uses a </a:t>
            </a:r>
            <a:r>
              <a:rPr lang="en-IN" dirty="0">
                <a:solidFill>
                  <a:srgbClr val="C00000"/>
                </a:solidFill>
              </a:rPr>
              <a:t>limited</a:t>
            </a:r>
            <a:r>
              <a:rPr lang="en-IN" dirty="0">
                <a:solidFill>
                  <a:schemeClr val="tx1"/>
                </a:solidFill>
              </a:rPr>
              <a:t> number of </a:t>
            </a:r>
            <a:r>
              <a:rPr lang="en-IN" b="1" dirty="0">
                <a:solidFill>
                  <a:srgbClr val="7030A0"/>
                </a:solidFill>
              </a:rPr>
              <a:t>top</a:t>
            </a:r>
            <a:r>
              <a:rPr lang="en-IN" dirty="0">
                <a:solidFill>
                  <a:srgbClr val="7030A0"/>
                </a:solidFill>
              </a:rPr>
              <a:t>-</a:t>
            </a:r>
            <a:r>
              <a:rPr lang="en-IN" b="1" dirty="0">
                <a:solidFill>
                  <a:srgbClr val="7030A0"/>
                </a:solidFill>
              </a:rPr>
              <a:t>level block</a:t>
            </a:r>
            <a:r>
              <a:rPr lang="en-IN" dirty="0">
                <a:solidFill>
                  <a:srgbClr val="7030A0"/>
                </a:solidFill>
              </a:rPr>
              <a:t> </a:t>
            </a:r>
            <a:r>
              <a:rPr lang="en-IN" dirty="0">
                <a:solidFill>
                  <a:schemeClr val="tx1"/>
                </a:solidFill>
              </a:rPr>
              <a:t>types, which are </a:t>
            </a:r>
            <a:r>
              <a:rPr lang="en-IN" b="1" dirty="0">
                <a:solidFill>
                  <a:schemeClr val="tx1"/>
                </a:solidFill>
              </a:rPr>
              <a:t>blocks</a:t>
            </a:r>
            <a:r>
              <a:rPr lang="en-IN" dirty="0">
                <a:solidFill>
                  <a:schemeClr val="tx1"/>
                </a:solidFill>
              </a:rPr>
              <a:t> that can appear </a:t>
            </a:r>
            <a:r>
              <a:rPr lang="en-IN" dirty="0">
                <a:solidFill>
                  <a:srgbClr val="C00000"/>
                </a:solidFill>
              </a:rPr>
              <a:t>outside</a:t>
            </a:r>
            <a:r>
              <a:rPr lang="en-IN" dirty="0">
                <a:solidFill>
                  <a:schemeClr val="tx1"/>
                </a:solidFill>
              </a:rPr>
              <a:t> of any other </a:t>
            </a:r>
            <a:r>
              <a:rPr lang="en-IN" b="1" dirty="0">
                <a:solidFill>
                  <a:schemeClr val="tx1"/>
                </a:solidFill>
              </a:rPr>
              <a:t>block</a:t>
            </a:r>
            <a:r>
              <a:rPr lang="en-IN" dirty="0">
                <a:solidFill>
                  <a:schemeClr val="tx1"/>
                </a:solidFill>
              </a:rPr>
              <a:t> in a TF configuration file. </a:t>
            </a:r>
          </a:p>
          <a:p>
            <a:pPr algn="ctr"/>
            <a:endParaRPr lang="en-US" dirty="0">
              <a:solidFill>
                <a:schemeClr val="tx1"/>
              </a:solidFill>
            </a:endParaRPr>
          </a:p>
        </p:txBody>
      </p:sp>
      <p:sp>
        <p:nvSpPr>
          <p:cNvPr id="34" name="Rectangle 33">
            <a:extLst>
              <a:ext uri="{FF2B5EF4-FFF2-40B4-BE49-F238E27FC236}">
                <a16:creationId xmlns:a16="http://schemas.microsoft.com/office/drawing/2014/main" id="{BDEF9667-52CD-7542-83D9-CEAC83473BFA}"/>
              </a:ext>
            </a:extLst>
          </p:cNvPr>
          <p:cNvSpPr/>
          <p:nvPr/>
        </p:nvSpPr>
        <p:spPr>
          <a:xfrm>
            <a:off x="9227130" y="342899"/>
            <a:ext cx="5242210" cy="1525731"/>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Most of </a:t>
            </a:r>
            <a:r>
              <a:rPr lang="en-IN" b="1" dirty="0" err="1">
                <a:solidFill>
                  <a:srgbClr val="7030A0"/>
                </a:solidFill>
              </a:rPr>
              <a:t>Terraform's</a:t>
            </a:r>
            <a:r>
              <a:rPr lang="en-IN" b="1" dirty="0">
                <a:solidFill>
                  <a:srgbClr val="7030A0"/>
                </a:solidFill>
              </a:rPr>
              <a:t> features</a:t>
            </a:r>
            <a:r>
              <a:rPr lang="en-IN" dirty="0">
                <a:solidFill>
                  <a:srgbClr val="7030A0"/>
                </a:solidFill>
              </a:rPr>
              <a:t> </a:t>
            </a:r>
            <a:r>
              <a:rPr lang="en-IN" dirty="0">
                <a:solidFill>
                  <a:schemeClr val="tx1"/>
                </a:solidFill>
              </a:rPr>
              <a:t>are implemented as </a:t>
            </a:r>
            <a:r>
              <a:rPr lang="en-IN" b="1" dirty="0">
                <a:solidFill>
                  <a:srgbClr val="7030A0"/>
                </a:solidFill>
              </a:rPr>
              <a:t>top-level </a:t>
            </a:r>
            <a:r>
              <a:rPr lang="en-IN" dirty="0">
                <a:solidFill>
                  <a:schemeClr val="tx1"/>
                </a:solidFill>
              </a:rPr>
              <a:t>blocks.</a:t>
            </a:r>
          </a:p>
        </p:txBody>
      </p:sp>
      <p:sp>
        <p:nvSpPr>
          <p:cNvPr id="27" name="Subtitle 2">
            <a:extLst>
              <a:ext uri="{FF2B5EF4-FFF2-40B4-BE49-F238E27FC236}">
                <a16:creationId xmlns:a16="http://schemas.microsoft.com/office/drawing/2014/main" id="{156B70EB-75B1-7C4E-AD2E-581A380704C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107207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down)">
                                      <p:cBhvr>
                                        <p:cTn id="22" dur="500"/>
                                        <p:tgtEl>
                                          <p:spTgt spid="2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down)">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down)">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down)">
                                      <p:cBhvr>
                                        <p:cTn id="44" dur="500"/>
                                        <p:tgtEl>
                                          <p:spTgt spid="25"/>
                                        </p:tgtEl>
                                      </p:cBhvr>
                                    </p:animEffect>
                                  </p:childTnLst>
                                </p:cTn>
                              </p:par>
                              <p:par>
                                <p:cTn id="45" presetID="22" presetClass="entr" presetSubtype="4"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down)">
                                      <p:cBhvr>
                                        <p:cTn id="47" dur="500"/>
                                        <p:tgtEl>
                                          <p:spTgt spid="32"/>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down)">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wipe(down)">
                                      <p:cBhvr>
                                        <p:cTn id="55" dur="500"/>
                                        <p:tgtEl>
                                          <p:spTgt spid="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down)">
                                      <p:cBhvr>
                                        <p:cTn id="58" dur="500"/>
                                        <p:tgtEl>
                                          <p:spTgt spid="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down)">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down)">
                                      <p:cBhvr>
                                        <p:cTn id="66" dur="500"/>
                                        <p:tgtEl>
                                          <p:spTgt spid="8"/>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down)">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500"/>
                                        <p:tgtEl>
                                          <p:spTgt spid="10"/>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wipe(down)">
                                      <p:cBhvr>
                                        <p:cTn id="8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5" grpId="0" animBg="1"/>
      <p:bldP spid="21" grpId="0" animBg="1"/>
      <p:bldP spid="22" grpId="0"/>
      <p:bldP spid="23" grpId="0" animBg="1"/>
      <p:bldP spid="24" grpId="0"/>
      <p:bldP spid="25" grpId="0" animBg="1"/>
      <p:bldP spid="26" grpId="0"/>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E90B14-8907-3443-8644-9C0FCC87CC47}"/>
              </a:ext>
            </a:extLst>
          </p:cNvPr>
          <p:cNvSpPr>
            <a:spLocks noGrp="1"/>
          </p:cNvSpPr>
          <p:nvPr>
            <p:ph type="title"/>
          </p:nvPr>
        </p:nvSpPr>
        <p:spPr>
          <a:xfrm>
            <a:off x="4347010" y="140459"/>
            <a:ext cx="9281160" cy="1188851"/>
          </a:xfrm>
        </p:spPr>
        <p:txBody>
          <a:bodyPr>
            <a:normAutofit/>
          </a:bodyPr>
          <a:lstStyle/>
          <a:p>
            <a:r>
              <a:rPr lang="en-US" sz="3200" dirty="0" err="1"/>
              <a:t>Github</a:t>
            </a:r>
            <a:r>
              <a:rPr lang="en-US" sz="3200" dirty="0"/>
              <a:t> Step-by-Step Documentation with Practical Examples for each Concept</a:t>
            </a:r>
          </a:p>
        </p:txBody>
      </p:sp>
      <p:pic>
        <p:nvPicPr>
          <p:cNvPr id="5" name="Picture 4">
            <a:extLst>
              <a:ext uri="{FF2B5EF4-FFF2-40B4-BE49-F238E27FC236}">
                <a16:creationId xmlns:a16="http://schemas.microsoft.com/office/drawing/2014/main" id="{5CAE2D5B-75A5-E84E-B0E9-734ED8DBA0CB}"/>
              </a:ext>
            </a:extLst>
          </p:cNvPr>
          <p:cNvPicPr>
            <a:picLocks noChangeAspect="1"/>
          </p:cNvPicPr>
          <p:nvPr/>
        </p:nvPicPr>
        <p:blipFill>
          <a:blip r:embed="rId2"/>
          <a:stretch>
            <a:fillRect/>
          </a:stretch>
        </p:blipFill>
        <p:spPr>
          <a:xfrm>
            <a:off x="276908" y="272807"/>
            <a:ext cx="3665164" cy="7122695"/>
          </a:xfrm>
          <a:prstGeom prst="rect">
            <a:avLst/>
          </a:prstGeom>
        </p:spPr>
      </p:pic>
      <p:pic>
        <p:nvPicPr>
          <p:cNvPr id="7" name="Picture 6">
            <a:extLst>
              <a:ext uri="{FF2B5EF4-FFF2-40B4-BE49-F238E27FC236}">
                <a16:creationId xmlns:a16="http://schemas.microsoft.com/office/drawing/2014/main" id="{DD76D959-C2B1-074C-AA0F-BB6505504B6F}"/>
              </a:ext>
            </a:extLst>
          </p:cNvPr>
          <p:cNvPicPr>
            <a:picLocks noChangeAspect="1"/>
          </p:cNvPicPr>
          <p:nvPr/>
        </p:nvPicPr>
        <p:blipFill>
          <a:blip r:embed="rId3"/>
          <a:stretch>
            <a:fillRect/>
          </a:stretch>
        </p:blipFill>
        <p:spPr>
          <a:xfrm>
            <a:off x="4347010" y="1800231"/>
            <a:ext cx="4468528" cy="5265730"/>
          </a:xfrm>
          <a:prstGeom prst="rect">
            <a:avLst/>
          </a:prstGeom>
          <a:ln>
            <a:solidFill>
              <a:schemeClr val="tx1"/>
            </a:solidFill>
          </a:ln>
        </p:spPr>
      </p:pic>
      <p:pic>
        <p:nvPicPr>
          <p:cNvPr id="8" name="Picture 7">
            <a:extLst>
              <a:ext uri="{FF2B5EF4-FFF2-40B4-BE49-F238E27FC236}">
                <a16:creationId xmlns:a16="http://schemas.microsoft.com/office/drawing/2014/main" id="{C8C19524-9B46-9940-8763-54AD7EBED322}"/>
              </a:ext>
            </a:extLst>
          </p:cNvPr>
          <p:cNvPicPr>
            <a:picLocks noChangeAspect="1"/>
          </p:cNvPicPr>
          <p:nvPr/>
        </p:nvPicPr>
        <p:blipFill>
          <a:blip r:embed="rId4"/>
          <a:stretch>
            <a:fillRect/>
          </a:stretch>
        </p:blipFill>
        <p:spPr>
          <a:xfrm>
            <a:off x="9406205" y="1711918"/>
            <a:ext cx="4947287" cy="5474359"/>
          </a:xfrm>
          <a:prstGeom prst="rect">
            <a:avLst/>
          </a:prstGeom>
          <a:ln>
            <a:solidFill>
              <a:schemeClr val="tx1"/>
            </a:solidFill>
          </a:ln>
        </p:spPr>
      </p:pic>
      <p:sp>
        <p:nvSpPr>
          <p:cNvPr id="9" name="Subtitle 2">
            <a:extLst>
              <a:ext uri="{FF2B5EF4-FFF2-40B4-BE49-F238E27FC236}">
                <a16:creationId xmlns:a16="http://schemas.microsoft.com/office/drawing/2014/main" id="{0DC9F0F7-6229-E145-B49E-9F3C5D20CF2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4093652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Fundamental Blocks</a:t>
            </a:r>
          </a:p>
          <a:p>
            <a:pPr marL="0" indent="0" algn="ctr">
              <a:buNone/>
            </a:pP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01940630-7B2E-B548-9269-15988381633D}"/>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173319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FED319-B179-FA43-B43C-8436E7CCF988}"/>
              </a:ext>
            </a:extLst>
          </p:cNvPr>
          <p:cNvSpPr>
            <a:spLocks noGrp="1"/>
          </p:cNvSpPr>
          <p:nvPr>
            <p:ph type="title"/>
          </p:nvPr>
        </p:nvSpPr>
        <p:spPr>
          <a:xfrm>
            <a:off x="1005840" y="-111656"/>
            <a:ext cx="12618720" cy="1188851"/>
          </a:xfrm>
        </p:spPr>
        <p:txBody>
          <a:bodyPr/>
          <a:lstStyle/>
          <a:p>
            <a:r>
              <a:rPr lang="en-US" dirty="0"/>
              <a:t>Terraform Basic Blocks</a:t>
            </a:r>
          </a:p>
        </p:txBody>
      </p:sp>
      <p:sp>
        <p:nvSpPr>
          <p:cNvPr id="5" name="Oval 4">
            <a:extLst>
              <a:ext uri="{FF2B5EF4-FFF2-40B4-BE49-F238E27FC236}">
                <a16:creationId xmlns:a16="http://schemas.microsoft.com/office/drawing/2014/main" id="{F6746B64-723C-DF4A-BC12-70A8B972BD18}"/>
              </a:ext>
            </a:extLst>
          </p:cNvPr>
          <p:cNvSpPr/>
          <p:nvPr/>
        </p:nvSpPr>
        <p:spPr>
          <a:xfrm>
            <a:off x="280554" y="1672936"/>
            <a:ext cx="3241964" cy="163137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a:t>
            </a:r>
          </a:p>
          <a:p>
            <a:pPr algn="ctr"/>
            <a:r>
              <a:rPr lang="en-US" sz="3000" dirty="0"/>
              <a:t>Block</a:t>
            </a:r>
          </a:p>
        </p:txBody>
      </p:sp>
      <p:sp>
        <p:nvSpPr>
          <p:cNvPr id="6" name="Oval 5">
            <a:extLst>
              <a:ext uri="{FF2B5EF4-FFF2-40B4-BE49-F238E27FC236}">
                <a16:creationId xmlns:a16="http://schemas.microsoft.com/office/drawing/2014/main" id="{A238139E-F3CA-9742-A147-53CE3D5F8776}"/>
              </a:ext>
            </a:extLst>
          </p:cNvPr>
          <p:cNvSpPr/>
          <p:nvPr/>
        </p:nvSpPr>
        <p:spPr>
          <a:xfrm>
            <a:off x="5576456" y="1672936"/>
            <a:ext cx="3241964" cy="16313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a:p>
            <a:pPr algn="ctr"/>
            <a:r>
              <a:rPr lang="en-US" sz="3000" dirty="0"/>
              <a:t>Block</a:t>
            </a:r>
          </a:p>
        </p:txBody>
      </p:sp>
      <p:sp>
        <p:nvSpPr>
          <p:cNvPr id="7" name="Oval 6">
            <a:extLst>
              <a:ext uri="{FF2B5EF4-FFF2-40B4-BE49-F238E27FC236}">
                <a16:creationId xmlns:a16="http://schemas.microsoft.com/office/drawing/2014/main" id="{98A2A836-943A-D24B-969B-BCF84274F2A7}"/>
              </a:ext>
            </a:extLst>
          </p:cNvPr>
          <p:cNvSpPr/>
          <p:nvPr/>
        </p:nvSpPr>
        <p:spPr>
          <a:xfrm>
            <a:off x="10841182" y="1771638"/>
            <a:ext cx="3241964" cy="163137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Block</a:t>
            </a:r>
          </a:p>
        </p:txBody>
      </p:sp>
      <p:sp>
        <p:nvSpPr>
          <p:cNvPr id="8" name="Rectangle 7">
            <a:extLst>
              <a:ext uri="{FF2B5EF4-FFF2-40B4-BE49-F238E27FC236}">
                <a16:creationId xmlns:a16="http://schemas.microsoft.com/office/drawing/2014/main" id="{B5A00140-A861-FE4D-AA1F-2174E94E47B7}"/>
              </a:ext>
            </a:extLst>
          </p:cNvPr>
          <p:cNvSpPr/>
          <p:nvPr/>
        </p:nvSpPr>
        <p:spPr>
          <a:xfrm>
            <a:off x="280554" y="3678382"/>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 block used to configure some </a:t>
            </a:r>
            <a:r>
              <a:rPr lang="en-US" dirty="0">
                <a:solidFill>
                  <a:srgbClr val="FFFF00"/>
                </a:solidFill>
              </a:rPr>
              <a:t>behaviors</a:t>
            </a:r>
          </a:p>
        </p:txBody>
      </p:sp>
      <p:sp>
        <p:nvSpPr>
          <p:cNvPr id="11" name="Rectangle 10">
            <a:extLst>
              <a:ext uri="{FF2B5EF4-FFF2-40B4-BE49-F238E27FC236}">
                <a16:creationId xmlns:a16="http://schemas.microsoft.com/office/drawing/2014/main" id="{6637868B-5CDB-A64D-AE74-BC489886FC4E}"/>
              </a:ext>
            </a:extLst>
          </p:cNvPr>
          <p:cNvSpPr/>
          <p:nvPr/>
        </p:nvSpPr>
        <p:spPr>
          <a:xfrm>
            <a:off x="280554" y="4561590"/>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 </a:t>
            </a:r>
            <a:r>
              <a:rPr lang="en-US" dirty="0">
                <a:solidFill>
                  <a:srgbClr val="FFFF00"/>
                </a:solidFill>
              </a:rPr>
              <a:t>required Terraform Version</a:t>
            </a:r>
          </a:p>
        </p:txBody>
      </p:sp>
      <p:sp>
        <p:nvSpPr>
          <p:cNvPr id="12" name="Rectangle 11">
            <a:extLst>
              <a:ext uri="{FF2B5EF4-FFF2-40B4-BE49-F238E27FC236}">
                <a16:creationId xmlns:a16="http://schemas.microsoft.com/office/drawing/2014/main" id="{DCB0B5CF-C503-A049-BEF7-A4EBBCFC7858}"/>
              </a:ext>
            </a:extLst>
          </p:cNvPr>
          <p:cNvSpPr/>
          <p:nvPr/>
        </p:nvSpPr>
        <p:spPr>
          <a:xfrm>
            <a:off x="230331" y="539806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Specifying </a:t>
            </a:r>
            <a:r>
              <a:rPr lang="en-US" dirty="0">
                <a:solidFill>
                  <a:srgbClr val="FFFF00"/>
                </a:solidFill>
              </a:rPr>
              <a:t>Provider Requirements</a:t>
            </a:r>
          </a:p>
        </p:txBody>
      </p:sp>
      <p:sp>
        <p:nvSpPr>
          <p:cNvPr id="13" name="Rectangle 12">
            <a:extLst>
              <a:ext uri="{FF2B5EF4-FFF2-40B4-BE49-F238E27FC236}">
                <a16:creationId xmlns:a16="http://schemas.microsoft.com/office/drawing/2014/main" id="{9F7467E2-AAE5-0646-8C8F-D84EFCFDCE3C}"/>
              </a:ext>
            </a:extLst>
          </p:cNvPr>
          <p:cNvSpPr/>
          <p:nvPr/>
        </p:nvSpPr>
        <p:spPr>
          <a:xfrm>
            <a:off x="230331" y="6302058"/>
            <a:ext cx="3855028" cy="6234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Configuring a Terraform Backend (</a:t>
            </a:r>
            <a:r>
              <a:rPr lang="en-US" dirty="0">
                <a:solidFill>
                  <a:srgbClr val="FFFF00"/>
                </a:solidFill>
              </a:rPr>
              <a:t>Terraform State</a:t>
            </a:r>
            <a:r>
              <a:rPr lang="en-US" dirty="0"/>
              <a:t>)</a:t>
            </a:r>
          </a:p>
        </p:txBody>
      </p:sp>
      <p:sp>
        <p:nvSpPr>
          <p:cNvPr id="19" name="Rectangle 18">
            <a:extLst>
              <a:ext uri="{FF2B5EF4-FFF2-40B4-BE49-F238E27FC236}">
                <a16:creationId xmlns:a16="http://schemas.microsoft.com/office/drawing/2014/main" id="{F1148694-D47A-1641-B34B-51EF2DC29FCE}"/>
              </a:ext>
            </a:extLst>
          </p:cNvPr>
          <p:cNvSpPr/>
          <p:nvPr/>
        </p:nvSpPr>
        <p:spPr>
          <a:xfrm>
            <a:off x="5387686" y="3678382"/>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HEART</a:t>
            </a:r>
            <a:r>
              <a:rPr lang="en-US" dirty="0"/>
              <a:t> of Terraform</a:t>
            </a:r>
          </a:p>
        </p:txBody>
      </p:sp>
      <p:sp>
        <p:nvSpPr>
          <p:cNvPr id="20" name="Rectangle 19">
            <a:extLst>
              <a:ext uri="{FF2B5EF4-FFF2-40B4-BE49-F238E27FC236}">
                <a16:creationId xmlns:a16="http://schemas.microsoft.com/office/drawing/2014/main" id="{1A6701EB-3FB6-0D45-A8DD-6ED795471644}"/>
              </a:ext>
            </a:extLst>
          </p:cNvPr>
          <p:cNvSpPr/>
          <p:nvPr/>
        </p:nvSpPr>
        <p:spPr>
          <a:xfrm>
            <a:off x="5387686" y="4561590"/>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relies on providers to </a:t>
            </a:r>
            <a:r>
              <a:rPr lang="en-US" dirty="0">
                <a:solidFill>
                  <a:srgbClr val="FFFF00"/>
                </a:solidFill>
              </a:rPr>
              <a:t>interact</a:t>
            </a:r>
            <a:r>
              <a:rPr lang="en-US" dirty="0"/>
              <a:t> with Remote Systems</a:t>
            </a:r>
          </a:p>
        </p:txBody>
      </p:sp>
      <p:sp>
        <p:nvSpPr>
          <p:cNvPr id="21" name="Rectangle 20">
            <a:extLst>
              <a:ext uri="{FF2B5EF4-FFF2-40B4-BE49-F238E27FC236}">
                <a16:creationId xmlns:a16="http://schemas.microsoft.com/office/drawing/2014/main" id="{2E0B5C6C-29F6-0044-996F-7BC4AD1C90F2}"/>
              </a:ext>
            </a:extLst>
          </p:cNvPr>
          <p:cNvSpPr/>
          <p:nvPr/>
        </p:nvSpPr>
        <p:spPr>
          <a:xfrm>
            <a:off x="5337463" y="539806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Declare providers for Terraform to </a:t>
            </a:r>
            <a:r>
              <a:rPr lang="en-US" dirty="0">
                <a:solidFill>
                  <a:srgbClr val="FFFF00"/>
                </a:solidFill>
              </a:rPr>
              <a:t>install</a:t>
            </a:r>
            <a:r>
              <a:rPr lang="en-US" dirty="0"/>
              <a:t> providers &amp; use them</a:t>
            </a:r>
          </a:p>
        </p:txBody>
      </p:sp>
      <p:sp>
        <p:nvSpPr>
          <p:cNvPr id="22" name="Rectangle 21">
            <a:extLst>
              <a:ext uri="{FF2B5EF4-FFF2-40B4-BE49-F238E27FC236}">
                <a16:creationId xmlns:a16="http://schemas.microsoft.com/office/drawing/2014/main" id="{B722CCF1-D9EE-C647-98C1-79D74209F857}"/>
              </a:ext>
            </a:extLst>
          </p:cNvPr>
          <p:cNvSpPr/>
          <p:nvPr/>
        </p:nvSpPr>
        <p:spPr>
          <a:xfrm>
            <a:off x="5337463" y="6302058"/>
            <a:ext cx="3855028" cy="62345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configurations belong to </a:t>
            </a:r>
            <a:r>
              <a:rPr lang="en-US" dirty="0">
                <a:solidFill>
                  <a:srgbClr val="FFFF00"/>
                </a:solidFill>
              </a:rPr>
              <a:t>Root Module</a:t>
            </a:r>
          </a:p>
        </p:txBody>
      </p:sp>
      <p:sp>
        <p:nvSpPr>
          <p:cNvPr id="23" name="Rectangle 22">
            <a:extLst>
              <a:ext uri="{FF2B5EF4-FFF2-40B4-BE49-F238E27FC236}">
                <a16:creationId xmlns:a16="http://schemas.microsoft.com/office/drawing/2014/main" id="{8AE32033-117F-1646-B68A-BF0A172DE0BC}"/>
              </a:ext>
            </a:extLst>
          </p:cNvPr>
          <p:cNvSpPr/>
          <p:nvPr/>
        </p:nvSpPr>
        <p:spPr>
          <a:xfrm>
            <a:off x="10183091" y="368354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Each Resource Block describes one or more Infrastructure Objects</a:t>
            </a:r>
          </a:p>
        </p:txBody>
      </p:sp>
      <p:sp>
        <p:nvSpPr>
          <p:cNvPr id="24" name="Rectangle 23">
            <a:extLst>
              <a:ext uri="{FF2B5EF4-FFF2-40B4-BE49-F238E27FC236}">
                <a16:creationId xmlns:a16="http://schemas.microsoft.com/office/drawing/2014/main" id="{6CD44D99-2D4F-3440-9BBC-EAD4369249B5}"/>
              </a:ext>
            </a:extLst>
          </p:cNvPr>
          <p:cNvSpPr/>
          <p:nvPr/>
        </p:nvSpPr>
        <p:spPr>
          <a:xfrm>
            <a:off x="10183090" y="4563293"/>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Syntax: </a:t>
            </a:r>
          </a:p>
          <a:p>
            <a:pPr algn="ctr"/>
            <a:r>
              <a:rPr lang="en-US" dirty="0"/>
              <a:t>How to declare Resources?</a:t>
            </a:r>
          </a:p>
        </p:txBody>
      </p:sp>
      <p:sp>
        <p:nvSpPr>
          <p:cNvPr id="25" name="Rectangle 24">
            <a:extLst>
              <a:ext uri="{FF2B5EF4-FFF2-40B4-BE49-F238E27FC236}">
                <a16:creationId xmlns:a16="http://schemas.microsoft.com/office/drawing/2014/main" id="{9D8906B9-152A-6D45-B4A7-D2DD7A953DDD}"/>
              </a:ext>
            </a:extLst>
          </p:cNvPr>
          <p:cNvSpPr/>
          <p:nvPr/>
        </p:nvSpPr>
        <p:spPr>
          <a:xfrm>
            <a:off x="10183090" y="539806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Resource Behavior: </a:t>
            </a:r>
            <a:r>
              <a:rPr lang="en-US" dirty="0"/>
              <a:t>How Terraform handles resource declarations?</a:t>
            </a:r>
          </a:p>
        </p:txBody>
      </p:sp>
      <p:sp>
        <p:nvSpPr>
          <p:cNvPr id="26" name="Rectangle 25">
            <a:extLst>
              <a:ext uri="{FF2B5EF4-FFF2-40B4-BE49-F238E27FC236}">
                <a16:creationId xmlns:a16="http://schemas.microsoft.com/office/drawing/2014/main" id="{F9304333-80A2-AB4A-B39D-78F8476B60C4}"/>
              </a:ext>
            </a:extLst>
          </p:cNvPr>
          <p:cNvSpPr/>
          <p:nvPr/>
        </p:nvSpPr>
        <p:spPr>
          <a:xfrm>
            <a:off x="10183090" y="6302058"/>
            <a:ext cx="4166755" cy="62345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Provisioners: </a:t>
            </a:r>
            <a:r>
              <a:rPr lang="en-US" dirty="0"/>
              <a:t>We can configure Resource post-creation actions</a:t>
            </a:r>
          </a:p>
        </p:txBody>
      </p:sp>
      <p:cxnSp>
        <p:nvCxnSpPr>
          <p:cNvPr id="27" name="Straight Connector 26">
            <a:extLst>
              <a:ext uri="{FF2B5EF4-FFF2-40B4-BE49-F238E27FC236}">
                <a16:creationId xmlns:a16="http://schemas.microsoft.com/office/drawing/2014/main" id="{112F3E0E-2790-BA47-8C43-03017B90B0A2}"/>
              </a:ext>
            </a:extLst>
          </p:cNvPr>
          <p:cNvCxnSpPr/>
          <p:nvPr/>
        </p:nvCxnSpPr>
        <p:spPr>
          <a:xfrm>
            <a:off x="4572000"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E57641E-B67F-9D48-B7C4-D91F89BD7ABA}"/>
              </a:ext>
            </a:extLst>
          </p:cNvPr>
          <p:cNvCxnSpPr/>
          <p:nvPr/>
        </p:nvCxnSpPr>
        <p:spPr>
          <a:xfrm>
            <a:off x="9836727" y="1309254"/>
            <a:ext cx="0" cy="602672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Subtitle 2">
            <a:extLst>
              <a:ext uri="{FF2B5EF4-FFF2-40B4-BE49-F238E27FC236}">
                <a16:creationId xmlns:a16="http://schemas.microsoft.com/office/drawing/2014/main" id="{96D6B290-4C9B-7C42-AA0D-F71E271B754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12195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down)">
                                      <p:cBhvr>
                                        <p:cTn id="34" dur="500"/>
                                        <p:tgtEl>
                                          <p:spTgt spid="2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down)">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dow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down)">
                                      <p:cBhvr>
                                        <p:cTn id="57" dur="500"/>
                                        <p:tgtEl>
                                          <p:spTgt spid="28"/>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down)">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down)">
                                      <p:cBhvr>
                                        <p:cTn id="65" dur="500"/>
                                        <p:tgtEl>
                                          <p:spTgt spid="24"/>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down)">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down)">
                                      <p:cBhvr>
                                        <p:cTn id="7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748148" y="3258957"/>
            <a:ext cx="8489371" cy="2321286"/>
          </a:xfrm>
        </p:spPr>
        <p:txBody>
          <a:bodyPr>
            <a:noAutofit/>
          </a:bodyPr>
          <a:lstStyle/>
          <a:p>
            <a:pPr marL="0" indent="0" algn="ctr">
              <a:buNone/>
            </a:pPr>
            <a:r>
              <a:rPr lang="en-US" sz="7000" b="1" dirty="0">
                <a:solidFill>
                  <a:srgbClr val="0070C0"/>
                </a:solidFill>
              </a:rPr>
              <a:t>Terraform</a:t>
            </a:r>
          </a:p>
          <a:p>
            <a:pPr marL="0" indent="0" algn="ctr">
              <a:buNone/>
            </a:pPr>
            <a:r>
              <a:rPr lang="en-US" sz="7000" b="1" dirty="0">
                <a:solidFill>
                  <a:srgbClr val="0070C0"/>
                </a:solidFill>
              </a:rPr>
              <a:t>Block</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9761" y="1655616"/>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73E58BA2-AB57-6E4A-984A-AD8DBF090BA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0306582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BEF0A0-999B-F943-A90A-30C54FCB188C}"/>
              </a:ext>
            </a:extLst>
          </p:cNvPr>
          <p:cNvSpPr>
            <a:spLocks noGrp="1"/>
          </p:cNvSpPr>
          <p:nvPr>
            <p:ph idx="1"/>
          </p:nvPr>
        </p:nvSpPr>
        <p:spPr/>
        <p:txBody>
          <a:bodyPr/>
          <a:lstStyle/>
          <a:p>
            <a:r>
              <a:rPr lang="en-US" dirty="0"/>
              <a:t>This block can be called in 3 ways. All means the same. </a:t>
            </a:r>
          </a:p>
          <a:p>
            <a:pPr lvl="1"/>
            <a:r>
              <a:rPr lang="en-US" dirty="0"/>
              <a:t>Terraform Block</a:t>
            </a:r>
          </a:p>
          <a:p>
            <a:pPr lvl="1"/>
            <a:r>
              <a:rPr lang="en-US" dirty="0"/>
              <a:t>Terraform Settings Block</a:t>
            </a:r>
          </a:p>
          <a:p>
            <a:pPr lvl="1"/>
            <a:r>
              <a:rPr lang="en-US" dirty="0"/>
              <a:t>Terraform Configuration Block</a:t>
            </a:r>
          </a:p>
          <a:p>
            <a:r>
              <a:rPr lang="en-US" dirty="0"/>
              <a:t>Each terraform block can contain a number of settings related to </a:t>
            </a:r>
            <a:r>
              <a:rPr lang="en-US" dirty="0" err="1">
                <a:solidFill>
                  <a:srgbClr val="0070C0"/>
                </a:solidFill>
              </a:rPr>
              <a:t>Terraform's</a:t>
            </a:r>
            <a:r>
              <a:rPr lang="en-US" dirty="0">
                <a:solidFill>
                  <a:srgbClr val="0070C0"/>
                </a:solidFill>
              </a:rPr>
              <a:t> behavior</a:t>
            </a:r>
            <a:r>
              <a:rPr lang="en-US" dirty="0"/>
              <a:t>. </a:t>
            </a:r>
          </a:p>
          <a:p>
            <a:r>
              <a:rPr lang="en-US" dirty="0"/>
              <a:t>Within a terraform block, </a:t>
            </a:r>
            <a:r>
              <a:rPr lang="en-US" dirty="0">
                <a:solidFill>
                  <a:srgbClr val="00B050"/>
                </a:solidFill>
              </a:rPr>
              <a:t>only constant values can be used</a:t>
            </a:r>
            <a:r>
              <a:rPr lang="en-US" dirty="0"/>
              <a:t>; arguments </a:t>
            </a:r>
            <a:r>
              <a:rPr lang="en-US" dirty="0">
                <a:solidFill>
                  <a:srgbClr val="C00000"/>
                </a:solidFill>
              </a:rPr>
              <a:t>may not refer </a:t>
            </a:r>
            <a:r>
              <a:rPr lang="en-US" dirty="0"/>
              <a:t>to named objects such as resources, input variables, </a:t>
            </a:r>
            <a:r>
              <a:rPr lang="en-US" dirty="0" err="1"/>
              <a:t>etc</a:t>
            </a:r>
            <a:r>
              <a:rPr lang="en-US" dirty="0"/>
              <a:t>, and </a:t>
            </a:r>
            <a:r>
              <a:rPr lang="en-US" dirty="0">
                <a:solidFill>
                  <a:srgbClr val="C00000"/>
                </a:solidFill>
              </a:rPr>
              <a:t>may not use any </a:t>
            </a:r>
            <a:r>
              <a:rPr lang="en-US" dirty="0"/>
              <a:t>of the Terraform language built-in functions.</a:t>
            </a:r>
          </a:p>
        </p:txBody>
      </p:sp>
      <p:sp>
        <p:nvSpPr>
          <p:cNvPr id="4" name="Title 3">
            <a:extLst>
              <a:ext uri="{FF2B5EF4-FFF2-40B4-BE49-F238E27FC236}">
                <a16:creationId xmlns:a16="http://schemas.microsoft.com/office/drawing/2014/main" id="{033C3697-B12A-174D-9504-B92B61D20577}"/>
              </a:ext>
            </a:extLst>
          </p:cNvPr>
          <p:cNvSpPr>
            <a:spLocks noGrp="1"/>
          </p:cNvSpPr>
          <p:nvPr>
            <p:ph type="title"/>
          </p:nvPr>
        </p:nvSpPr>
        <p:spPr/>
        <p:txBody>
          <a:bodyPr/>
          <a:lstStyle/>
          <a:p>
            <a:r>
              <a:rPr lang="en-US" dirty="0"/>
              <a:t>Terraform Block</a:t>
            </a:r>
          </a:p>
        </p:txBody>
      </p:sp>
      <p:sp>
        <p:nvSpPr>
          <p:cNvPr id="5" name="Subtitle 2">
            <a:extLst>
              <a:ext uri="{FF2B5EF4-FFF2-40B4-BE49-F238E27FC236}">
                <a16:creationId xmlns:a16="http://schemas.microsoft.com/office/drawing/2014/main" id="{09F01AC4-B6F0-9242-968C-49FD3575DE3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49772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1B8AF0-DB77-0144-8D28-DECA5D7269BB}"/>
              </a:ext>
            </a:extLst>
          </p:cNvPr>
          <p:cNvSpPr>
            <a:spLocks noGrp="1"/>
          </p:cNvSpPr>
          <p:nvPr>
            <p:ph type="title"/>
          </p:nvPr>
        </p:nvSpPr>
        <p:spPr>
          <a:xfrm>
            <a:off x="1005840" y="39262"/>
            <a:ext cx="12618720" cy="1188851"/>
          </a:xfrm>
        </p:spPr>
        <p:txBody>
          <a:bodyPr/>
          <a:lstStyle/>
          <a:p>
            <a:r>
              <a:rPr lang="en-US" dirty="0"/>
              <a:t>Terraform Block from 0.13 onwards</a:t>
            </a:r>
          </a:p>
        </p:txBody>
      </p:sp>
      <p:pic>
        <p:nvPicPr>
          <p:cNvPr id="5" name="Picture 4">
            <a:extLst>
              <a:ext uri="{FF2B5EF4-FFF2-40B4-BE49-F238E27FC236}">
                <a16:creationId xmlns:a16="http://schemas.microsoft.com/office/drawing/2014/main" id="{A5EA587D-C97C-0B4C-BB4A-BE9DE15EAD53}"/>
              </a:ext>
            </a:extLst>
          </p:cNvPr>
          <p:cNvPicPr>
            <a:picLocks noChangeAspect="1"/>
          </p:cNvPicPr>
          <p:nvPr/>
        </p:nvPicPr>
        <p:blipFill>
          <a:blip r:embed="rId2"/>
          <a:stretch>
            <a:fillRect/>
          </a:stretch>
        </p:blipFill>
        <p:spPr>
          <a:xfrm>
            <a:off x="9231672" y="1228113"/>
            <a:ext cx="4162209" cy="6091882"/>
          </a:xfrm>
          <a:prstGeom prst="rect">
            <a:avLst/>
          </a:prstGeom>
        </p:spPr>
      </p:pic>
      <p:pic>
        <p:nvPicPr>
          <p:cNvPr id="6" name="Picture 5">
            <a:extLst>
              <a:ext uri="{FF2B5EF4-FFF2-40B4-BE49-F238E27FC236}">
                <a16:creationId xmlns:a16="http://schemas.microsoft.com/office/drawing/2014/main" id="{DEE816F0-39F5-DA42-800F-C960C31A5E10}"/>
              </a:ext>
            </a:extLst>
          </p:cNvPr>
          <p:cNvPicPr>
            <a:picLocks noChangeAspect="1"/>
          </p:cNvPicPr>
          <p:nvPr/>
        </p:nvPicPr>
        <p:blipFill>
          <a:blip r:embed="rId3"/>
          <a:stretch>
            <a:fillRect/>
          </a:stretch>
        </p:blipFill>
        <p:spPr>
          <a:xfrm>
            <a:off x="781397" y="1610521"/>
            <a:ext cx="5444836" cy="5550220"/>
          </a:xfrm>
          <a:prstGeom prst="rect">
            <a:avLst/>
          </a:prstGeom>
        </p:spPr>
      </p:pic>
      <p:cxnSp>
        <p:nvCxnSpPr>
          <p:cNvPr id="8" name="Straight Connector 7">
            <a:extLst>
              <a:ext uri="{FF2B5EF4-FFF2-40B4-BE49-F238E27FC236}">
                <a16:creationId xmlns:a16="http://schemas.microsoft.com/office/drawing/2014/main" id="{2F5981C3-69B0-6D4A-A00B-D7E5C162A9CB}"/>
              </a:ext>
            </a:extLst>
          </p:cNvPr>
          <p:cNvCxnSpPr>
            <a:cxnSpLocks/>
          </p:cNvCxnSpPr>
          <p:nvPr/>
        </p:nvCxnSpPr>
        <p:spPr>
          <a:xfrm>
            <a:off x="7315200" y="1028700"/>
            <a:ext cx="0" cy="629129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46DD066-B41A-3248-954C-199BD09F2B69}"/>
              </a:ext>
            </a:extLst>
          </p:cNvPr>
          <p:cNvSpPr/>
          <p:nvPr/>
        </p:nvSpPr>
        <p:spPr>
          <a:xfrm>
            <a:off x="9497291" y="1922318"/>
            <a:ext cx="3896590" cy="2400300"/>
          </a:xfrm>
          <a:prstGeom prst="rect">
            <a:avLst/>
          </a:prstGeom>
          <a:noFill/>
          <a:ln w="571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a:extLst>
              <a:ext uri="{FF2B5EF4-FFF2-40B4-BE49-F238E27FC236}">
                <a16:creationId xmlns:a16="http://schemas.microsoft.com/office/drawing/2014/main" id="{B96772EF-562F-774B-8C2C-320E092D05D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02524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163112-8A0A-5A4B-9168-99C4D6F91792}"/>
              </a:ext>
            </a:extLst>
          </p:cNvPr>
          <p:cNvSpPr>
            <a:spLocks noGrp="1"/>
          </p:cNvSpPr>
          <p:nvPr>
            <p:ph type="title"/>
          </p:nvPr>
        </p:nvSpPr>
        <p:spPr>
          <a:xfrm>
            <a:off x="86593" y="28889"/>
            <a:ext cx="4062845" cy="1188851"/>
          </a:xfrm>
        </p:spPr>
        <p:txBody>
          <a:bodyPr>
            <a:normAutofit fontScale="90000"/>
          </a:bodyPr>
          <a:lstStyle/>
          <a:p>
            <a:r>
              <a:rPr lang="en-US" dirty="0"/>
              <a:t>Terraform Block</a:t>
            </a:r>
          </a:p>
        </p:txBody>
      </p:sp>
      <p:sp>
        <p:nvSpPr>
          <p:cNvPr id="5" name="Rectangle 4">
            <a:extLst>
              <a:ext uri="{FF2B5EF4-FFF2-40B4-BE49-F238E27FC236}">
                <a16:creationId xmlns:a16="http://schemas.microsoft.com/office/drawing/2014/main" id="{BF9C7139-FE83-7241-8F40-42F8E13AA9BE}"/>
              </a:ext>
            </a:extLst>
          </p:cNvPr>
          <p:cNvSpPr/>
          <p:nvPr/>
        </p:nvSpPr>
        <p:spPr>
          <a:xfrm>
            <a:off x="86593" y="3752390"/>
            <a:ext cx="2098963" cy="66501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Block</a:t>
            </a:r>
          </a:p>
        </p:txBody>
      </p:sp>
      <p:sp>
        <p:nvSpPr>
          <p:cNvPr id="6" name="Rectangle 5">
            <a:extLst>
              <a:ext uri="{FF2B5EF4-FFF2-40B4-BE49-F238E27FC236}">
                <a16:creationId xmlns:a16="http://schemas.microsoft.com/office/drawing/2014/main" id="{2E35E555-9DC3-1F47-9D9A-30254C444AE4}"/>
              </a:ext>
            </a:extLst>
          </p:cNvPr>
          <p:cNvSpPr/>
          <p:nvPr/>
        </p:nvSpPr>
        <p:spPr>
          <a:xfrm>
            <a:off x="4267201" y="872422"/>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Required Terraform Version</a:t>
            </a:r>
          </a:p>
        </p:txBody>
      </p:sp>
      <p:sp>
        <p:nvSpPr>
          <p:cNvPr id="7" name="Rectangle 6">
            <a:extLst>
              <a:ext uri="{FF2B5EF4-FFF2-40B4-BE49-F238E27FC236}">
                <a16:creationId xmlns:a16="http://schemas.microsoft.com/office/drawing/2014/main" id="{87FEAC36-B9CC-2A44-93F5-950A78EB6F83}"/>
              </a:ext>
            </a:extLst>
          </p:cNvPr>
          <p:cNvSpPr/>
          <p:nvPr/>
        </p:nvSpPr>
        <p:spPr>
          <a:xfrm>
            <a:off x="4267201" y="1955684"/>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8" name="Rectangle 7">
            <a:extLst>
              <a:ext uri="{FF2B5EF4-FFF2-40B4-BE49-F238E27FC236}">
                <a16:creationId xmlns:a16="http://schemas.microsoft.com/office/drawing/2014/main" id="{768643E9-F1DD-654A-8190-0D363EADF96A}"/>
              </a:ext>
            </a:extLst>
          </p:cNvPr>
          <p:cNvSpPr/>
          <p:nvPr/>
        </p:nvSpPr>
        <p:spPr>
          <a:xfrm>
            <a:off x="4267201" y="3752390"/>
            <a:ext cx="2930236" cy="6650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Backend</a:t>
            </a:r>
          </a:p>
        </p:txBody>
      </p:sp>
      <p:sp>
        <p:nvSpPr>
          <p:cNvPr id="9" name="Rectangle 8">
            <a:extLst>
              <a:ext uri="{FF2B5EF4-FFF2-40B4-BE49-F238E27FC236}">
                <a16:creationId xmlns:a16="http://schemas.microsoft.com/office/drawing/2014/main" id="{4B9875EE-70A8-2D46-87D5-8B7A700E0E21}"/>
              </a:ext>
            </a:extLst>
          </p:cNvPr>
          <p:cNvSpPr/>
          <p:nvPr/>
        </p:nvSpPr>
        <p:spPr>
          <a:xfrm>
            <a:off x="4267201" y="5196722"/>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Experimental Language Features</a:t>
            </a:r>
          </a:p>
        </p:txBody>
      </p:sp>
      <p:sp>
        <p:nvSpPr>
          <p:cNvPr id="10" name="Rectangle 9">
            <a:extLst>
              <a:ext uri="{FF2B5EF4-FFF2-40B4-BE49-F238E27FC236}">
                <a16:creationId xmlns:a16="http://schemas.microsoft.com/office/drawing/2014/main" id="{C30358FC-8596-B94A-A4FC-28EFC354D7B7}"/>
              </a:ext>
            </a:extLst>
          </p:cNvPr>
          <p:cNvSpPr/>
          <p:nvPr/>
        </p:nvSpPr>
        <p:spPr>
          <a:xfrm>
            <a:off x="4267201" y="6189498"/>
            <a:ext cx="2930236" cy="6650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Passing Metadata to </a:t>
            </a:r>
          </a:p>
          <a:p>
            <a:pPr algn="ctr"/>
            <a:r>
              <a:rPr lang="en-US" dirty="0"/>
              <a:t>Providers</a:t>
            </a:r>
          </a:p>
        </p:txBody>
      </p:sp>
      <p:pic>
        <p:nvPicPr>
          <p:cNvPr id="11" name="Picture 10">
            <a:extLst>
              <a:ext uri="{FF2B5EF4-FFF2-40B4-BE49-F238E27FC236}">
                <a16:creationId xmlns:a16="http://schemas.microsoft.com/office/drawing/2014/main" id="{9276DAE8-0210-6C4B-8751-7D65011EAF41}"/>
              </a:ext>
            </a:extLst>
          </p:cNvPr>
          <p:cNvPicPr>
            <a:picLocks noChangeAspect="1"/>
          </p:cNvPicPr>
          <p:nvPr/>
        </p:nvPicPr>
        <p:blipFill>
          <a:blip r:embed="rId2"/>
          <a:stretch>
            <a:fillRect/>
          </a:stretch>
        </p:blipFill>
        <p:spPr>
          <a:xfrm>
            <a:off x="7315200" y="406776"/>
            <a:ext cx="7228287" cy="7004732"/>
          </a:xfrm>
          <a:prstGeom prst="rect">
            <a:avLst/>
          </a:prstGeom>
        </p:spPr>
      </p:pic>
      <p:cxnSp>
        <p:nvCxnSpPr>
          <p:cNvPr id="13" name="Straight Arrow Connector 12">
            <a:extLst>
              <a:ext uri="{FF2B5EF4-FFF2-40B4-BE49-F238E27FC236}">
                <a16:creationId xmlns:a16="http://schemas.microsoft.com/office/drawing/2014/main" id="{2DDA721E-8B97-C043-9791-25803AF6AE6E}"/>
              </a:ext>
            </a:extLst>
          </p:cNvPr>
          <p:cNvCxnSpPr>
            <a:cxnSpLocks/>
            <a:stCxn id="5" idx="3"/>
            <a:endCxn id="6" idx="1"/>
          </p:cNvCxnSpPr>
          <p:nvPr/>
        </p:nvCxnSpPr>
        <p:spPr>
          <a:xfrm flipV="1">
            <a:off x="2185556" y="1204931"/>
            <a:ext cx="2081645" cy="28799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83B973-31D4-204D-9474-8088E067035B}"/>
              </a:ext>
            </a:extLst>
          </p:cNvPr>
          <p:cNvCxnSpPr>
            <a:stCxn id="5" idx="3"/>
            <a:endCxn id="7" idx="1"/>
          </p:cNvCxnSpPr>
          <p:nvPr/>
        </p:nvCxnSpPr>
        <p:spPr>
          <a:xfrm flipV="1">
            <a:off x="2185556" y="2288193"/>
            <a:ext cx="2081645" cy="17967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7B0E6FD-C3A7-EB45-A417-0E28C0775155}"/>
              </a:ext>
            </a:extLst>
          </p:cNvPr>
          <p:cNvCxnSpPr>
            <a:stCxn id="5" idx="3"/>
            <a:endCxn id="8" idx="1"/>
          </p:cNvCxnSpPr>
          <p:nvPr/>
        </p:nvCxnSpPr>
        <p:spPr>
          <a:xfrm>
            <a:off x="2185556" y="4084899"/>
            <a:ext cx="208164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747D35-5899-9D4D-8FF5-3D50D8689AAE}"/>
              </a:ext>
            </a:extLst>
          </p:cNvPr>
          <p:cNvCxnSpPr>
            <a:stCxn id="5" idx="3"/>
            <a:endCxn id="9" idx="1"/>
          </p:cNvCxnSpPr>
          <p:nvPr/>
        </p:nvCxnSpPr>
        <p:spPr>
          <a:xfrm>
            <a:off x="2185556" y="4084899"/>
            <a:ext cx="2081645" cy="14443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4B75F7A-1757-B049-97AB-EE0DAA474561}"/>
              </a:ext>
            </a:extLst>
          </p:cNvPr>
          <p:cNvCxnSpPr>
            <a:stCxn id="5" idx="3"/>
            <a:endCxn id="10" idx="1"/>
          </p:cNvCxnSpPr>
          <p:nvPr/>
        </p:nvCxnSpPr>
        <p:spPr>
          <a:xfrm>
            <a:off x="2185556" y="4084899"/>
            <a:ext cx="2081645" cy="24371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CF5D87B-DAAE-3E45-80DE-4A7CAC8AC277}"/>
              </a:ext>
            </a:extLst>
          </p:cNvPr>
          <p:cNvSpPr/>
          <p:nvPr/>
        </p:nvSpPr>
        <p:spPr>
          <a:xfrm>
            <a:off x="7502236" y="997527"/>
            <a:ext cx="4000500"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086B11-DD74-8140-936E-79359174AC61}"/>
              </a:ext>
            </a:extLst>
          </p:cNvPr>
          <p:cNvSpPr/>
          <p:nvPr/>
        </p:nvSpPr>
        <p:spPr>
          <a:xfrm>
            <a:off x="7502236" y="1609761"/>
            <a:ext cx="6123710" cy="1756893"/>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F40E724-EBBD-0947-AA3C-A80F99227FCC}"/>
              </a:ext>
            </a:extLst>
          </p:cNvPr>
          <p:cNvSpPr/>
          <p:nvPr/>
        </p:nvSpPr>
        <p:spPr>
          <a:xfrm>
            <a:off x="7502236" y="3656771"/>
            <a:ext cx="3792682" cy="153995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D533AA6-B6EF-6D43-B71F-802ECC3069FA}"/>
              </a:ext>
            </a:extLst>
          </p:cNvPr>
          <p:cNvSpPr/>
          <p:nvPr/>
        </p:nvSpPr>
        <p:spPr>
          <a:xfrm>
            <a:off x="7543799" y="5486840"/>
            <a:ext cx="3616037" cy="32211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03DAAB8-DEB2-7B4F-AA82-54F54B2F9BBF}"/>
              </a:ext>
            </a:extLst>
          </p:cNvPr>
          <p:cNvSpPr/>
          <p:nvPr/>
        </p:nvSpPr>
        <p:spPr>
          <a:xfrm>
            <a:off x="7543799" y="6096050"/>
            <a:ext cx="3616037" cy="897031"/>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ubtitle 2">
            <a:extLst>
              <a:ext uri="{FF2B5EF4-FFF2-40B4-BE49-F238E27FC236}">
                <a16:creationId xmlns:a16="http://schemas.microsoft.com/office/drawing/2014/main" id="{8427E3CA-CA08-5446-B850-46337ED0777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4939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down)">
                                      <p:cBhvr>
                                        <p:cTn id="37" dur="500"/>
                                        <p:tgtEl>
                                          <p:spTgt spid="1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down)">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wipe(down)">
                                      <p:cBhvr>
                                        <p:cTn id="48" dur="500"/>
                                        <p:tgtEl>
                                          <p:spTgt spid="21"/>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down)">
                                      <p:cBhvr>
                                        <p:cTn id="51" dur="500"/>
                                        <p:tgtEl>
                                          <p:spTgt spid="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down)">
                                      <p:cBhvr>
                                        <p:cTn id="54" dur="500"/>
                                        <p:tgtEl>
                                          <p:spTgt spid="22"/>
                                        </p:tgtEl>
                                      </p:cBhvr>
                                    </p:animEffect>
                                  </p:childTnLst>
                                </p:cTn>
                              </p:par>
                              <p:par>
                                <p:cTn id="55" presetID="22" presetClass="entr" presetSubtype="4"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down)">
                                      <p:cBhvr>
                                        <p:cTn id="60" dur="500"/>
                                        <p:tgtEl>
                                          <p:spTgt spid="1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wipe(down)">
                                      <p:cBhvr>
                                        <p:cTn id="6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 grpId="0" animBg="1"/>
      <p:bldP spid="18" grpId="0" animBg="1"/>
      <p:bldP spid="20" grpId="0" animBg="1"/>
      <p:bldP spid="22" grpId="0" animBg="1"/>
      <p:bldP spid="24"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0A133BD1-15EE-F245-B281-49B5F2B80AF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2029399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66015" y="272807"/>
            <a:ext cx="5715007" cy="1188851"/>
          </a:xfrm>
        </p:spPr>
        <p:txBody>
          <a:bodyPr/>
          <a:lstStyle/>
          <a:p>
            <a:r>
              <a:rPr lang="en-US" dirty="0"/>
              <a:t>Terraform Providers</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33351" y="1461658"/>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45821" y="3098214"/>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5821" y="4528708"/>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5820" y="5889906"/>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780318" y="4237755"/>
            <a:ext cx="4977246" cy="32579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0318" y="4237755"/>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222467" y="5000933"/>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22468" y="5000933"/>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574882" y="5426330"/>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574883" y="5423971"/>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515064" y="5842067"/>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268941" y="6631125"/>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9049432" y="6178832"/>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716973" y="2015836"/>
            <a:ext cx="2127570" cy="430887"/>
          </a:xfrm>
          <a:prstGeom prst="rect">
            <a:avLst/>
          </a:prstGeom>
          <a:noFill/>
        </p:spPr>
        <p:txBody>
          <a:bodyPr wrap="none" rtlCol="0">
            <a:spAutoFit/>
          </a:bodyPr>
          <a:lstStyle/>
          <a:p>
            <a:r>
              <a:rPr lang="en-US" dirty="0"/>
              <a:t>Terraform 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716973" y="3460338"/>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716972" y="4950889"/>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716972" y="6237290"/>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577588" y="2616350"/>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577587" y="4253350"/>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577587" y="5683181"/>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234293" y="6501968"/>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85620" y="4571607"/>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214058" y="5567282"/>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234294" y="5166033"/>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460149" y="4742057"/>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5107957" y="7076114"/>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532945" y="6446934"/>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724250" y="5267218"/>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920888" y="5476397"/>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854139" y="6134576"/>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6773574" y="184642"/>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a:t>
            </a:r>
            <a:r>
              <a:rPr lang="en-US" dirty="0">
                <a:solidFill>
                  <a:srgbClr val="FFC000"/>
                </a:solidFill>
              </a:rPr>
              <a:t>HEART</a:t>
            </a:r>
            <a:r>
              <a:rPr lang="en-US" dirty="0"/>
              <a:t> of Terraform</a:t>
            </a:r>
          </a:p>
        </p:txBody>
      </p:sp>
      <p:sp>
        <p:nvSpPr>
          <p:cNvPr id="60" name="Rectangle 59">
            <a:extLst>
              <a:ext uri="{FF2B5EF4-FFF2-40B4-BE49-F238E27FC236}">
                <a16:creationId xmlns:a16="http://schemas.microsoft.com/office/drawing/2014/main" id="{B1F0A7CC-6899-0947-A33B-1BC0E7C4C4D4}"/>
              </a:ext>
            </a:extLst>
          </p:cNvPr>
          <p:cNvSpPr/>
          <p:nvPr/>
        </p:nvSpPr>
        <p:spPr>
          <a:xfrm>
            <a:off x="6773574" y="1606841"/>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Without Providers Terraform </a:t>
            </a:r>
            <a:r>
              <a:rPr lang="en-US" dirty="0">
                <a:solidFill>
                  <a:srgbClr val="C00000"/>
                </a:solidFill>
              </a:rPr>
              <a:t>cannot</a:t>
            </a:r>
            <a:r>
              <a:rPr lang="en-US" dirty="0"/>
              <a:t> manage any infrastructure.</a:t>
            </a:r>
          </a:p>
        </p:txBody>
      </p:sp>
      <p:sp>
        <p:nvSpPr>
          <p:cNvPr id="61" name="Rectangle 60">
            <a:extLst>
              <a:ext uri="{FF2B5EF4-FFF2-40B4-BE49-F238E27FC236}">
                <a16:creationId xmlns:a16="http://schemas.microsoft.com/office/drawing/2014/main" id="{09A783C2-5F7C-F64F-BA9A-F499F9CA3570}"/>
              </a:ext>
            </a:extLst>
          </p:cNvPr>
          <p:cNvSpPr/>
          <p:nvPr/>
        </p:nvSpPr>
        <p:spPr>
          <a:xfrm>
            <a:off x="6773574" y="2341327"/>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Providers are distributed separately from Terraform and each provider has its own </a:t>
            </a:r>
            <a:r>
              <a:rPr lang="en-US" dirty="0">
                <a:solidFill>
                  <a:srgbClr val="FFC000"/>
                </a:solidFill>
              </a:rPr>
              <a:t>release cycles </a:t>
            </a:r>
            <a:r>
              <a:rPr lang="en-US" dirty="0"/>
              <a:t>and </a:t>
            </a:r>
            <a:r>
              <a:rPr lang="en-US" dirty="0">
                <a:solidFill>
                  <a:srgbClr val="FFC000"/>
                </a:solidFill>
              </a:rPr>
              <a:t>Version Numbers</a:t>
            </a:r>
          </a:p>
        </p:txBody>
      </p:sp>
      <p:sp>
        <p:nvSpPr>
          <p:cNvPr id="62" name="Rectangle 61">
            <a:extLst>
              <a:ext uri="{FF2B5EF4-FFF2-40B4-BE49-F238E27FC236}">
                <a16:creationId xmlns:a16="http://schemas.microsoft.com/office/drawing/2014/main" id="{421B664F-7415-EB43-9F6F-AE9213CC97C9}"/>
              </a:ext>
            </a:extLst>
          </p:cNvPr>
          <p:cNvSpPr/>
          <p:nvPr/>
        </p:nvSpPr>
        <p:spPr>
          <a:xfrm>
            <a:off x="6773574" y="3138683"/>
            <a:ext cx="7723382" cy="66776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a:t>
            </a:r>
            <a:r>
              <a:rPr lang="en-US" dirty="0">
                <a:solidFill>
                  <a:srgbClr val="FFC000"/>
                </a:solidFill>
              </a:rPr>
              <a:t>Registry</a:t>
            </a:r>
            <a:r>
              <a:rPr lang="en-US" dirty="0"/>
              <a:t> is publicly available which contains many Terraform Providers for most </a:t>
            </a:r>
            <a:r>
              <a:rPr lang="en-US" dirty="0">
                <a:solidFill>
                  <a:srgbClr val="FFC000"/>
                </a:solidFill>
              </a:rPr>
              <a:t>major</a:t>
            </a:r>
            <a:r>
              <a:rPr lang="en-US" dirty="0"/>
              <a:t> Infra Platforms</a:t>
            </a:r>
          </a:p>
        </p:txBody>
      </p:sp>
      <p:sp>
        <p:nvSpPr>
          <p:cNvPr id="63" name="Rectangle 62">
            <a:extLst>
              <a:ext uri="{FF2B5EF4-FFF2-40B4-BE49-F238E27FC236}">
                <a16:creationId xmlns:a16="http://schemas.microsoft.com/office/drawing/2014/main" id="{A3BB0AE0-4BDC-2C46-974E-941694ECFA50}"/>
              </a:ext>
            </a:extLst>
          </p:cNvPr>
          <p:cNvSpPr/>
          <p:nvPr/>
        </p:nvSpPr>
        <p:spPr>
          <a:xfrm>
            <a:off x="6773574" y="898909"/>
            <a:ext cx="7723382"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Every </a:t>
            </a:r>
            <a:r>
              <a:rPr lang="en-US" dirty="0">
                <a:solidFill>
                  <a:srgbClr val="FFC000"/>
                </a:solidFill>
              </a:rPr>
              <a:t>Resource Type </a:t>
            </a:r>
            <a:r>
              <a:rPr lang="en-US" dirty="0"/>
              <a:t>(example: EC2 Instance), is implemented by a Provider</a:t>
            </a:r>
          </a:p>
        </p:txBody>
      </p:sp>
      <p:sp>
        <p:nvSpPr>
          <p:cNvPr id="64" name="Oval 63">
            <a:extLst>
              <a:ext uri="{FF2B5EF4-FFF2-40B4-BE49-F238E27FC236}">
                <a16:creationId xmlns:a16="http://schemas.microsoft.com/office/drawing/2014/main" id="{374B087D-84C1-E54D-A981-4A87A7259AFF}"/>
              </a:ext>
            </a:extLst>
          </p:cNvPr>
          <p:cNvSpPr/>
          <p:nvPr/>
        </p:nvSpPr>
        <p:spPr>
          <a:xfrm>
            <a:off x="4937760" y="438668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690815" y="7114905"/>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160576" y="7077146"/>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4684836" y="7111928"/>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416417" y="6172334"/>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136624" y="6553341"/>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923318" y="6501968"/>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p:nvPr/>
        </p:nvCxnSpPr>
        <p:spPr>
          <a:xfrm>
            <a:off x="10131136" y="4742057"/>
            <a:ext cx="3491346" cy="26458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p:nvPr/>
        </p:nvCxnSpPr>
        <p:spPr>
          <a:xfrm flipV="1">
            <a:off x="10129466" y="4571607"/>
            <a:ext cx="3438874" cy="275908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8" name="Subtitle 2">
            <a:extLst>
              <a:ext uri="{FF2B5EF4-FFF2-40B4-BE49-F238E27FC236}">
                <a16:creationId xmlns:a16="http://schemas.microsoft.com/office/drawing/2014/main" id="{DED57A8A-0D2C-BE4E-B9B8-38C8E2493AF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78083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down)">
                                      <p:cBhvr>
                                        <p:cTn id="23" dur="500"/>
                                        <p:tgtEl>
                                          <p:spTgt spid="31"/>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down)">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wipe(down)">
                                      <p:cBhvr>
                                        <p:cTn id="42" dur="500"/>
                                        <p:tgtEl>
                                          <p:spTgt spid="10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wipe(down)">
                                      <p:cBhvr>
                                        <p:cTn id="45" dur="500"/>
                                        <p:tgtEl>
                                          <p:spTgt spid="4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down)">
                                      <p:cBhvr>
                                        <p:cTn id="50" dur="500"/>
                                        <p:tgtEl>
                                          <p:spTgt spid="64"/>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down)">
                                      <p:cBhvr>
                                        <p:cTn id="53" dur="500"/>
                                        <p:tgtEl>
                                          <p:spTgt spid="50"/>
                                        </p:tgtEl>
                                      </p:cBhvr>
                                    </p:animEffect>
                                  </p:childTnLst>
                                </p:cTn>
                              </p:par>
                              <p:par>
                                <p:cTn id="54" presetID="22" presetClass="entr" presetSubtype="4"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down)">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down)">
                                      <p:cBhvr>
                                        <p:cTn id="64" dur="500"/>
                                        <p:tgtEl>
                                          <p:spTgt spid="56"/>
                                        </p:tgtEl>
                                      </p:cBhvr>
                                    </p:animEffect>
                                  </p:childTnLst>
                                </p:cTn>
                              </p:par>
                              <p:par>
                                <p:cTn id="65" presetID="22" presetClass="entr" presetSubtype="4"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down)">
                                      <p:cBhvr>
                                        <p:cTn id="67" dur="500"/>
                                        <p:tgtEl>
                                          <p:spTgt spid="53"/>
                                        </p:tgtEl>
                                      </p:cBhvr>
                                    </p:animEffect>
                                  </p:childTnLst>
                                </p:cTn>
                              </p:par>
                              <p:par>
                                <p:cTn id="68" presetID="22" presetClass="entr" presetSubtype="4"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down)">
                                      <p:cBhvr>
                                        <p:cTn id="70" dur="500"/>
                                        <p:tgtEl>
                                          <p:spTgt spid="1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down)">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down)">
                                      <p:cBhvr>
                                        <p:cTn id="78" dur="500"/>
                                        <p:tgtEl>
                                          <p:spTgt spid="15"/>
                                        </p:tgtEl>
                                      </p:cBhvr>
                                    </p:animEffect>
                                  </p:childTnLst>
                                </p:cTn>
                              </p:par>
                              <p:par>
                                <p:cTn id="79" presetID="22" presetClass="entr" presetSubtype="4"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wipe(down)">
                                      <p:cBhvr>
                                        <p:cTn id="81" dur="500"/>
                                        <p:tgtEl>
                                          <p:spTgt spid="1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wipe(down)">
                                      <p:cBhvr>
                                        <p:cTn id="89" dur="500"/>
                                        <p:tgtEl>
                                          <p:spTgt spid="67"/>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down)">
                                      <p:cBhvr>
                                        <p:cTn id="92" dur="500"/>
                                        <p:tgtEl>
                                          <p:spTgt spid="68"/>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animEffect transition="in" filter="wipe(down)">
                                      <p:cBhvr>
                                        <p:cTn id="95" dur="500"/>
                                        <p:tgtEl>
                                          <p:spTgt spid="69"/>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wipe(down)">
                                      <p:cBhvr>
                                        <p:cTn id="98" dur="500"/>
                                        <p:tgtEl>
                                          <p:spTgt spid="5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
                                        </p:tgtEl>
                                        <p:attrNameLst>
                                          <p:attrName>style.visibility</p:attrName>
                                        </p:attrNameLst>
                                      </p:cBhvr>
                                      <p:to>
                                        <p:strVal val="visible"/>
                                      </p:to>
                                    </p:set>
                                    <p:animEffect transition="in" filter="wipe(down)">
                                      <p:cBhvr>
                                        <p:cTn id="103" dur="500"/>
                                        <p:tgtEl>
                                          <p:spTgt spid="70"/>
                                        </p:tgtEl>
                                      </p:cBhvr>
                                    </p:animEffect>
                                  </p:childTnLst>
                                </p:cTn>
                              </p:par>
                              <p:par>
                                <p:cTn id="104" presetID="22" presetClass="entr" presetSubtype="4" fill="hold" grpId="0" nodeType="with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down)">
                                      <p:cBhvr>
                                        <p:cTn id="106" dur="500"/>
                                        <p:tgtEl>
                                          <p:spTgt spid="58"/>
                                        </p:tgtEl>
                                      </p:cBhvr>
                                    </p:animEffect>
                                  </p:childTnLst>
                                </p:cTn>
                              </p:par>
                              <p:par>
                                <p:cTn id="107" presetID="22" presetClass="entr" presetSubtype="4"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down)">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nodeType="clickEffect">
                                  <p:stCondLst>
                                    <p:cond delay="0"/>
                                  </p:stCondLst>
                                  <p:childTnLst>
                                    <p:set>
                                      <p:cBhvr>
                                        <p:cTn id="113" dur="1" fill="hold">
                                          <p:stCondLst>
                                            <p:cond delay="0"/>
                                          </p:stCondLst>
                                        </p:cTn>
                                        <p:tgtEl>
                                          <p:spTgt spid="72"/>
                                        </p:tgtEl>
                                        <p:attrNameLst>
                                          <p:attrName>style.visibility</p:attrName>
                                        </p:attrNameLst>
                                      </p:cBhvr>
                                      <p:to>
                                        <p:strVal val="visible"/>
                                      </p:to>
                                    </p:set>
                                    <p:animEffect transition="in" filter="wipe(down)">
                                      <p:cBhvr>
                                        <p:cTn id="114" dur="500"/>
                                        <p:tgtEl>
                                          <p:spTgt spid="72"/>
                                        </p:tgtEl>
                                      </p:cBhvr>
                                    </p:animEffect>
                                  </p:childTnLst>
                                </p:cTn>
                              </p:par>
                              <p:par>
                                <p:cTn id="115" presetID="22" presetClass="entr" presetSubtype="4" fill="hold" nodeType="with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8"/>
                                        </p:tgtEl>
                                        <p:attrNameLst>
                                          <p:attrName>style.visibility</p:attrName>
                                        </p:attrNameLst>
                                      </p:cBhvr>
                                      <p:to>
                                        <p:strVal val="visible"/>
                                      </p:to>
                                    </p:set>
                                    <p:animEffect transition="in" filter="wipe(down)">
                                      <p:cBhvr>
                                        <p:cTn id="120" dur="500"/>
                                        <p:tgtEl>
                                          <p:spTgt spid="18"/>
                                        </p:tgtEl>
                                      </p:cBhvr>
                                    </p:animEffect>
                                  </p:childTnLst>
                                </p:cTn>
                              </p:par>
                              <p:par>
                                <p:cTn id="121" presetID="22" presetClass="entr" presetSubtype="4"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down)">
                                      <p:cBhvr>
                                        <p:cTn id="123" dur="500"/>
                                        <p:tgtEl>
                                          <p:spTgt spid="22"/>
                                        </p:tgtEl>
                                      </p:cBhvr>
                                    </p:animEffect>
                                  </p:childTnLst>
                                </p:cTn>
                              </p:par>
                              <p:par>
                                <p:cTn id="124" presetID="22" presetClass="entr" presetSubtype="4" fill="hold" grpId="0" nodeType="with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down)">
                                      <p:cBhvr>
                                        <p:cTn id="126" dur="500"/>
                                        <p:tgtEl>
                                          <p:spTgt spid="21"/>
                                        </p:tgtEl>
                                      </p:cBhvr>
                                    </p:animEffect>
                                  </p:childTnLst>
                                </p:cTn>
                              </p:par>
                              <p:par>
                                <p:cTn id="127" presetID="22" presetClass="entr" presetSubtype="4" fill="hold" nodeType="withEffect">
                                  <p:stCondLst>
                                    <p:cond delay="0"/>
                                  </p:stCondLst>
                                  <p:childTnLst>
                                    <p:set>
                                      <p:cBhvr>
                                        <p:cTn id="128" dur="1" fill="hold">
                                          <p:stCondLst>
                                            <p:cond delay="0"/>
                                          </p:stCondLst>
                                        </p:cTn>
                                        <p:tgtEl>
                                          <p:spTgt spid="23"/>
                                        </p:tgtEl>
                                        <p:attrNameLst>
                                          <p:attrName>style.visibility</p:attrName>
                                        </p:attrNameLst>
                                      </p:cBhvr>
                                      <p:to>
                                        <p:strVal val="visible"/>
                                      </p:to>
                                    </p:set>
                                    <p:animEffect transition="in" filter="wipe(down)">
                                      <p:cBhvr>
                                        <p:cTn id="129" dur="500"/>
                                        <p:tgtEl>
                                          <p:spTgt spid="23"/>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24"/>
                                        </p:tgtEl>
                                        <p:attrNameLst>
                                          <p:attrName>style.visibility</p:attrName>
                                        </p:attrNameLst>
                                      </p:cBhvr>
                                      <p:to>
                                        <p:strVal val="visible"/>
                                      </p:to>
                                    </p:set>
                                    <p:animEffect transition="in" filter="wipe(down)">
                                      <p:cBhvr>
                                        <p:cTn id="132" dur="500"/>
                                        <p:tgtEl>
                                          <p:spTgt spid="24"/>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71"/>
                                        </p:tgtEl>
                                        <p:attrNameLst>
                                          <p:attrName>style.visibility</p:attrName>
                                        </p:attrNameLst>
                                      </p:cBhvr>
                                      <p:to>
                                        <p:strVal val="visible"/>
                                      </p:to>
                                    </p:set>
                                    <p:animEffect transition="in" filter="wipe(down)">
                                      <p:cBhvr>
                                        <p:cTn id="137" dur="500"/>
                                        <p:tgtEl>
                                          <p:spTgt spid="71"/>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wipe(down)">
                                      <p:cBhvr>
                                        <p:cTn id="140" dur="500"/>
                                        <p:tgtEl>
                                          <p:spTgt spid="52"/>
                                        </p:tgtEl>
                                      </p:cBhvr>
                                    </p:animEffect>
                                  </p:childTnLst>
                                </p:cTn>
                              </p:par>
                              <p:par>
                                <p:cTn id="141" presetID="22" presetClass="entr" presetSubtype="4" fill="hold" nodeType="withEffect">
                                  <p:stCondLst>
                                    <p:cond delay="0"/>
                                  </p:stCondLst>
                                  <p:childTnLst>
                                    <p:set>
                                      <p:cBhvr>
                                        <p:cTn id="142" dur="1" fill="hold">
                                          <p:stCondLst>
                                            <p:cond delay="0"/>
                                          </p:stCondLst>
                                        </p:cTn>
                                        <p:tgtEl>
                                          <p:spTgt spid="74"/>
                                        </p:tgtEl>
                                        <p:attrNameLst>
                                          <p:attrName>style.visibility</p:attrName>
                                        </p:attrNameLst>
                                      </p:cBhvr>
                                      <p:to>
                                        <p:strVal val="visible"/>
                                      </p:to>
                                    </p:set>
                                    <p:animEffect transition="in" filter="wipe(down)">
                                      <p:cBhvr>
                                        <p:cTn id="143" dur="500"/>
                                        <p:tgtEl>
                                          <p:spTgt spid="74"/>
                                        </p:tgtEl>
                                      </p:cBhvr>
                                    </p:animEffect>
                                  </p:childTnLst>
                                </p:cTn>
                              </p:par>
                              <p:par>
                                <p:cTn id="144" presetID="22" presetClass="entr" presetSubtype="4" fill="hold" nodeType="withEffect">
                                  <p:stCondLst>
                                    <p:cond delay="0"/>
                                  </p:stCondLst>
                                  <p:childTnLst>
                                    <p:set>
                                      <p:cBhvr>
                                        <p:cTn id="145" dur="1" fill="hold">
                                          <p:stCondLst>
                                            <p:cond delay="0"/>
                                          </p:stCondLst>
                                        </p:cTn>
                                        <p:tgtEl>
                                          <p:spTgt spid="76"/>
                                        </p:tgtEl>
                                        <p:attrNameLst>
                                          <p:attrName>style.visibility</p:attrName>
                                        </p:attrNameLst>
                                      </p:cBhvr>
                                      <p:to>
                                        <p:strVal val="visible"/>
                                      </p:to>
                                    </p:set>
                                    <p:animEffect transition="in" filter="wipe(down)">
                                      <p:cBhvr>
                                        <p:cTn id="146" dur="500"/>
                                        <p:tgtEl>
                                          <p:spTgt spid="7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63"/>
                                        </p:tgtEl>
                                        <p:attrNameLst>
                                          <p:attrName>style.visibility</p:attrName>
                                        </p:attrNameLst>
                                      </p:cBhvr>
                                      <p:to>
                                        <p:strVal val="visible"/>
                                      </p:to>
                                    </p:set>
                                    <p:animEffect transition="in" filter="wipe(down)">
                                      <p:cBhvr>
                                        <p:cTn id="151" dur="500"/>
                                        <p:tgtEl>
                                          <p:spTgt spid="63"/>
                                        </p:tgtEl>
                                      </p:cBhvr>
                                    </p:animEffect>
                                  </p:childTnLst>
                                </p:cTn>
                              </p:par>
                            </p:childTnLst>
                          </p:cTn>
                        </p:par>
                      </p:childTnLst>
                    </p:cTn>
                  </p:par>
                  <p:par>
                    <p:cTn id="152" fill="hold">
                      <p:stCondLst>
                        <p:cond delay="indefinite"/>
                      </p:stCondLst>
                      <p:childTnLst>
                        <p:par>
                          <p:cTn id="153" fill="hold">
                            <p:stCondLst>
                              <p:cond delay="0"/>
                            </p:stCondLst>
                            <p:childTnLst>
                              <p:par>
                                <p:cTn id="154" presetID="22" presetClass="entr" presetSubtype="4" fill="hold" grpId="0" nodeType="clickEffect">
                                  <p:stCondLst>
                                    <p:cond delay="0"/>
                                  </p:stCondLst>
                                  <p:childTnLst>
                                    <p:set>
                                      <p:cBhvr>
                                        <p:cTn id="155" dur="1" fill="hold">
                                          <p:stCondLst>
                                            <p:cond delay="0"/>
                                          </p:stCondLst>
                                        </p:cTn>
                                        <p:tgtEl>
                                          <p:spTgt spid="60"/>
                                        </p:tgtEl>
                                        <p:attrNameLst>
                                          <p:attrName>style.visibility</p:attrName>
                                        </p:attrNameLst>
                                      </p:cBhvr>
                                      <p:to>
                                        <p:strVal val="visible"/>
                                      </p:to>
                                    </p:set>
                                    <p:animEffect transition="in" filter="wipe(down)">
                                      <p:cBhvr>
                                        <p:cTn id="156" dur="500"/>
                                        <p:tgtEl>
                                          <p:spTgt spid="60"/>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grpId="0" nodeType="clickEffect">
                                  <p:stCondLst>
                                    <p:cond delay="0"/>
                                  </p:stCondLst>
                                  <p:childTnLst>
                                    <p:set>
                                      <p:cBhvr>
                                        <p:cTn id="160" dur="1" fill="hold">
                                          <p:stCondLst>
                                            <p:cond delay="0"/>
                                          </p:stCondLst>
                                        </p:cTn>
                                        <p:tgtEl>
                                          <p:spTgt spid="61"/>
                                        </p:tgtEl>
                                        <p:attrNameLst>
                                          <p:attrName>style.visibility</p:attrName>
                                        </p:attrNameLst>
                                      </p:cBhvr>
                                      <p:to>
                                        <p:strVal val="visible"/>
                                      </p:to>
                                    </p:set>
                                    <p:animEffect transition="in" filter="wipe(down)">
                                      <p:cBhvr>
                                        <p:cTn id="161" dur="500"/>
                                        <p:tgtEl>
                                          <p:spTgt spid="61"/>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62"/>
                                        </p:tgtEl>
                                        <p:attrNameLst>
                                          <p:attrName>style.visibility</p:attrName>
                                        </p:attrNameLst>
                                      </p:cBhvr>
                                      <p:to>
                                        <p:strVal val="visible"/>
                                      </p:to>
                                    </p:set>
                                    <p:animEffect transition="in" filter="wipe(down)">
                                      <p:cBhvr>
                                        <p:cTn id="16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0" grpId="0" animBg="1"/>
      <p:bldP spid="61" grpId="0" animBg="1"/>
      <p:bldP spid="62" grpId="0" animBg="1"/>
      <p:bldP spid="63" grpId="0" animBg="1"/>
      <p:bldP spid="64" grpId="0" animBg="1"/>
      <p:bldP spid="67" grpId="0" animBg="1"/>
      <p:bldP spid="68" grpId="0"/>
      <p:bldP spid="69" grpId="0" animBg="1"/>
      <p:bldP spid="70" grpId="0" animBg="1"/>
      <p:bldP spid="71"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E44F494-D0C1-D741-A4C0-3F1C1BF2D214}"/>
              </a:ext>
            </a:extLst>
          </p:cNvPr>
          <p:cNvSpPr/>
          <p:nvPr/>
        </p:nvSpPr>
        <p:spPr>
          <a:xfrm>
            <a:off x="207818" y="1932710"/>
            <a:ext cx="4062846" cy="110143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Requirements</a:t>
            </a:r>
          </a:p>
        </p:txBody>
      </p:sp>
      <p:sp>
        <p:nvSpPr>
          <p:cNvPr id="5" name="Oval 4">
            <a:extLst>
              <a:ext uri="{FF2B5EF4-FFF2-40B4-BE49-F238E27FC236}">
                <a16:creationId xmlns:a16="http://schemas.microsoft.com/office/drawing/2014/main" id="{707C55C7-E2C7-4A47-8A96-73411A84C5B6}"/>
              </a:ext>
            </a:extLst>
          </p:cNvPr>
          <p:cNvSpPr/>
          <p:nvPr/>
        </p:nvSpPr>
        <p:spPr>
          <a:xfrm>
            <a:off x="5379027" y="1932710"/>
            <a:ext cx="4062846" cy="110143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Configuration</a:t>
            </a:r>
          </a:p>
        </p:txBody>
      </p:sp>
      <p:sp>
        <p:nvSpPr>
          <p:cNvPr id="6" name="Oval 5">
            <a:extLst>
              <a:ext uri="{FF2B5EF4-FFF2-40B4-BE49-F238E27FC236}">
                <a16:creationId xmlns:a16="http://schemas.microsoft.com/office/drawing/2014/main" id="{B34BEE7D-5857-D84B-AECF-DAC2FEE61A82}"/>
              </a:ext>
            </a:extLst>
          </p:cNvPr>
          <p:cNvSpPr/>
          <p:nvPr/>
        </p:nvSpPr>
        <p:spPr>
          <a:xfrm>
            <a:off x="10248900" y="1846119"/>
            <a:ext cx="4062846" cy="110143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Dependency Lock File</a:t>
            </a:r>
          </a:p>
        </p:txBody>
      </p:sp>
      <p:sp>
        <p:nvSpPr>
          <p:cNvPr id="9" name="Oval 8">
            <a:extLst>
              <a:ext uri="{FF2B5EF4-FFF2-40B4-BE49-F238E27FC236}">
                <a16:creationId xmlns:a16="http://schemas.microsoft.com/office/drawing/2014/main" id="{6D880089-17A0-F842-80D7-B0FAD27E7A15}"/>
              </a:ext>
            </a:extLst>
          </p:cNvPr>
          <p:cNvSpPr/>
          <p:nvPr/>
        </p:nvSpPr>
        <p:spPr>
          <a:xfrm>
            <a:off x="5379027" y="69273"/>
            <a:ext cx="4062846" cy="110143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a:p>
            <a:pPr algn="ctr"/>
            <a:r>
              <a:rPr lang="en-US" dirty="0"/>
              <a:t>Providers</a:t>
            </a:r>
          </a:p>
        </p:txBody>
      </p:sp>
      <p:pic>
        <p:nvPicPr>
          <p:cNvPr id="10" name="Picture 9">
            <a:extLst>
              <a:ext uri="{FF2B5EF4-FFF2-40B4-BE49-F238E27FC236}">
                <a16:creationId xmlns:a16="http://schemas.microsoft.com/office/drawing/2014/main" id="{9B409621-AC2F-CB46-A93A-689050D1DCBA}"/>
              </a:ext>
            </a:extLst>
          </p:cNvPr>
          <p:cNvPicPr>
            <a:picLocks noChangeAspect="1"/>
          </p:cNvPicPr>
          <p:nvPr/>
        </p:nvPicPr>
        <p:blipFill>
          <a:blip r:embed="rId2"/>
          <a:stretch>
            <a:fillRect/>
          </a:stretch>
        </p:blipFill>
        <p:spPr>
          <a:xfrm>
            <a:off x="207818" y="3811732"/>
            <a:ext cx="4424677" cy="3222913"/>
          </a:xfrm>
          <a:prstGeom prst="rect">
            <a:avLst/>
          </a:prstGeom>
        </p:spPr>
      </p:pic>
      <p:cxnSp>
        <p:nvCxnSpPr>
          <p:cNvPr id="12" name="Straight Connector 11">
            <a:extLst>
              <a:ext uri="{FF2B5EF4-FFF2-40B4-BE49-F238E27FC236}">
                <a16:creationId xmlns:a16="http://schemas.microsoft.com/office/drawing/2014/main" id="{43230FCD-DEAD-4645-9F62-B3501909AE7C}"/>
              </a:ext>
            </a:extLst>
          </p:cNvPr>
          <p:cNvCxnSpPr/>
          <p:nvPr/>
        </p:nvCxnSpPr>
        <p:spPr>
          <a:xfrm>
            <a:off x="5070764"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A13DA-06EB-BF46-9778-3D2C96A383EA}"/>
              </a:ext>
            </a:extLst>
          </p:cNvPr>
          <p:cNvCxnSpPr/>
          <p:nvPr/>
        </p:nvCxnSpPr>
        <p:spPr>
          <a:xfrm>
            <a:off x="9971810" y="2150918"/>
            <a:ext cx="0" cy="5226627"/>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4B19679-0A48-EA4D-A30E-DE1325384B01}"/>
              </a:ext>
            </a:extLst>
          </p:cNvPr>
          <p:cNvPicPr>
            <a:picLocks noChangeAspect="1"/>
          </p:cNvPicPr>
          <p:nvPr/>
        </p:nvPicPr>
        <p:blipFill>
          <a:blip r:embed="rId3"/>
          <a:stretch>
            <a:fillRect/>
          </a:stretch>
        </p:blipFill>
        <p:spPr>
          <a:xfrm>
            <a:off x="5306992" y="3796147"/>
            <a:ext cx="4387729" cy="2297784"/>
          </a:xfrm>
          <a:prstGeom prst="rect">
            <a:avLst/>
          </a:prstGeom>
        </p:spPr>
      </p:pic>
      <p:pic>
        <p:nvPicPr>
          <p:cNvPr id="15" name="Picture 14">
            <a:extLst>
              <a:ext uri="{FF2B5EF4-FFF2-40B4-BE49-F238E27FC236}">
                <a16:creationId xmlns:a16="http://schemas.microsoft.com/office/drawing/2014/main" id="{4ED8AD56-FBA1-EE47-A254-4E1422956984}"/>
              </a:ext>
            </a:extLst>
          </p:cNvPr>
          <p:cNvPicPr>
            <a:picLocks noChangeAspect="1"/>
          </p:cNvPicPr>
          <p:nvPr/>
        </p:nvPicPr>
        <p:blipFill>
          <a:blip r:embed="rId4"/>
          <a:stretch>
            <a:fillRect/>
          </a:stretch>
        </p:blipFill>
        <p:spPr>
          <a:xfrm>
            <a:off x="10363200" y="3796147"/>
            <a:ext cx="3539829" cy="1781260"/>
          </a:xfrm>
          <a:prstGeom prst="rect">
            <a:avLst/>
          </a:prstGeom>
        </p:spPr>
      </p:pic>
      <p:pic>
        <p:nvPicPr>
          <p:cNvPr id="16" name="Picture 15">
            <a:extLst>
              <a:ext uri="{FF2B5EF4-FFF2-40B4-BE49-F238E27FC236}">
                <a16:creationId xmlns:a16="http://schemas.microsoft.com/office/drawing/2014/main" id="{1632FC7B-EAE2-9844-99B2-7511A0307D44}"/>
              </a:ext>
            </a:extLst>
          </p:cNvPr>
          <p:cNvPicPr>
            <a:picLocks noChangeAspect="1"/>
          </p:cNvPicPr>
          <p:nvPr/>
        </p:nvPicPr>
        <p:blipFill>
          <a:blip r:embed="rId5"/>
          <a:stretch>
            <a:fillRect/>
          </a:stretch>
        </p:blipFill>
        <p:spPr>
          <a:xfrm>
            <a:off x="10363200" y="5735781"/>
            <a:ext cx="3539828" cy="1641764"/>
          </a:xfrm>
          <a:prstGeom prst="rect">
            <a:avLst/>
          </a:prstGeom>
        </p:spPr>
      </p:pic>
      <p:sp>
        <p:nvSpPr>
          <p:cNvPr id="17" name="Subtitle 2">
            <a:extLst>
              <a:ext uri="{FF2B5EF4-FFF2-40B4-BE49-F238E27FC236}">
                <a16:creationId xmlns:a16="http://schemas.microsoft.com/office/drawing/2014/main" id="{0F4632E8-64B7-8F4A-8D0D-804E2FE759D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9342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par>
                                <p:cTn id="40" presetID="22" presetClass="entr" presetSubtype="4"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6FE8D5-C400-D24D-BD5B-1DF87031BAA7}"/>
              </a:ext>
            </a:extLst>
          </p:cNvPr>
          <p:cNvSpPr>
            <a:spLocks noGrp="1"/>
          </p:cNvSpPr>
          <p:nvPr>
            <p:ph type="title"/>
          </p:nvPr>
        </p:nvSpPr>
        <p:spPr/>
        <p:txBody>
          <a:bodyPr/>
          <a:lstStyle/>
          <a:p>
            <a:r>
              <a:rPr lang="en-US" dirty="0"/>
              <a:t>Dependency Lock File</a:t>
            </a:r>
          </a:p>
        </p:txBody>
      </p:sp>
      <p:sp>
        <p:nvSpPr>
          <p:cNvPr id="6" name="Subtitle 2">
            <a:extLst>
              <a:ext uri="{FF2B5EF4-FFF2-40B4-BE49-F238E27FC236}">
                <a16:creationId xmlns:a16="http://schemas.microsoft.com/office/drawing/2014/main" id="{03E45C4D-2B5E-F449-9ABD-3B6AC9B0B83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pic>
        <p:nvPicPr>
          <p:cNvPr id="7" name="Picture 6">
            <a:extLst>
              <a:ext uri="{FF2B5EF4-FFF2-40B4-BE49-F238E27FC236}">
                <a16:creationId xmlns:a16="http://schemas.microsoft.com/office/drawing/2014/main" id="{04B5087C-DFF7-514F-8066-1792457ED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456" y="2565780"/>
            <a:ext cx="7041487" cy="2060812"/>
          </a:xfrm>
          <a:prstGeom prst="rect">
            <a:avLst/>
          </a:prstGeom>
        </p:spPr>
      </p:pic>
    </p:spTree>
    <p:extLst>
      <p:ext uri="{BB962C8B-B14F-4D97-AF65-F5344CB8AC3E}">
        <p14:creationId xmlns:p14="http://schemas.microsoft.com/office/powerpoint/2010/main" val="82417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63802B-56F7-E14A-8970-D6A723EB2030}"/>
              </a:ext>
            </a:extLst>
          </p:cNvPr>
          <p:cNvSpPr>
            <a:spLocks noGrp="1"/>
          </p:cNvSpPr>
          <p:nvPr>
            <p:ph type="title"/>
          </p:nvPr>
        </p:nvSpPr>
        <p:spPr>
          <a:xfrm>
            <a:off x="856648" y="50243"/>
            <a:ext cx="12618720" cy="1188851"/>
          </a:xfrm>
        </p:spPr>
        <p:txBody>
          <a:bodyPr/>
          <a:lstStyle/>
          <a:p>
            <a:r>
              <a:rPr lang="en-US" dirty="0"/>
              <a:t>Terraform Providers Used</a:t>
            </a:r>
          </a:p>
        </p:txBody>
      </p:sp>
      <p:pic>
        <p:nvPicPr>
          <p:cNvPr id="5" name="Picture 4">
            <a:extLst>
              <a:ext uri="{FF2B5EF4-FFF2-40B4-BE49-F238E27FC236}">
                <a16:creationId xmlns:a16="http://schemas.microsoft.com/office/drawing/2014/main" id="{3B53A12C-59A9-F44D-8ECC-EA4A2288D443}"/>
              </a:ext>
            </a:extLst>
          </p:cNvPr>
          <p:cNvPicPr>
            <a:picLocks noChangeAspect="1"/>
          </p:cNvPicPr>
          <p:nvPr/>
        </p:nvPicPr>
        <p:blipFill>
          <a:blip r:embed="rId2"/>
          <a:stretch>
            <a:fillRect/>
          </a:stretch>
        </p:blipFill>
        <p:spPr>
          <a:xfrm>
            <a:off x="813334" y="1334502"/>
            <a:ext cx="5740066" cy="4748975"/>
          </a:xfrm>
          <a:prstGeom prst="rect">
            <a:avLst/>
          </a:prstGeom>
        </p:spPr>
      </p:pic>
      <p:sp>
        <p:nvSpPr>
          <p:cNvPr id="6" name="Rounded Rectangle 5">
            <a:extLst>
              <a:ext uri="{FF2B5EF4-FFF2-40B4-BE49-F238E27FC236}">
                <a16:creationId xmlns:a16="http://schemas.microsoft.com/office/drawing/2014/main" id="{129423C0-0045-FC4B-9008-75AFCD22242D}"/>
              </a:ext>
            </a:extLst>
          </p:cNvPr>
          <p:cNvSpPr/>
          <p:nvPr/>
        </p:nvSpPr>
        <p:spPr>
          <a:xfrm>
            <a:off x="7142948" y="1448802"/>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EC2 Instances</a:t>
            </a:r>
          </a:p>
        </p:txBody>
      </p:sp>
      <p:sp>
        <p:nvSpPr>
          <p:cNvPr id="7" name="Rounded Rectangle 6">
            <a:extLst>
              <a:ext uri="{FF2B5EF4-FFF2-40B4-BE49-F238E27FC236}">
                <a16:creationId xmlns:a16="http://schemas.microsoft.com/office/drawing/2014/main" id="{A786B1EC-BAED-3E4C-AAEB-5751EB2936F9}"/>
              </a:ext>
            </a:extLst>
          </p:cNvPr>
          <p:cNvSpPr/>
          <p:nvPr/>
        </p:nvSpPr>
        <p:spPr>
          <a:xfrm>
            <a:off x="7142948" y="2419349"/>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VPC</a:t>
            </a:r>
          </a:p>
        </p:txBody>
      </p:sp>
      <p:sp>
        <p:nvSpPr>
          <p:cNvPr id="8" name="Rounded Rectangle 7">
            <a:extLst>
              <a:ext uri="{FF2B5EF4-FFF2-40B4-BE49-F238E27FC236}">
                <a16:creationId xmlns:a16="http://schemas.microsoft.com/office/drawing/2014/main" id="{2EB11B94-4468-E34B-AA30-8B71838A07C9}"/>
              </a:ext>
            </a:extLst>
          </p:cNvPr>
          <p:cNvSpPr/>
          <p:nvPr/>
        </p:nvSpPr>
        <p:spPr>
          <a:xfrm>
            <a:off x="7142948" y="3385886"/>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Security Groups</a:t>
            </a:r>
          </a:p>
        </p:txBody>
      </p:sp>
      <p:sp>
        <p:nvSpPr>
          <p:cNvPr id="9" name="Rounded Rectangle 8">
            <a:extLst>
              <a:ext uri="{FF2B5EF4-FFF2-40B4-BE49-F238E27FC236}">
                <a16:creationId xmlns:a16="http://schemas.microsoft.com/office/drawing/2014/main" id="{43C97FC4-F56C-6945-B7F4-F4DBDCF7B3BF}"/>
              </a:ext>
            </a:extLst>
          </p:cNvPr>
          <p:cNvSpPr/>
          <p:nvPr/>
        </p:nvSpPr>
        <p:spPr>
          <a:xfrm>
            <a:off x="7142948" y="4352423"/>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S3 Buckets</a:t>
            </a:r>
          </a:p>
        </p:txBody>
      </p:sp>
      <p:sp>
        <p:nvSpPr>
          <p:cNvPr id="10" name="Rounded Rectangle 9">
            <a:extLst>
              <a:ext uri="{FF2B5EF4-FFF2-40B4-BE49-F238E27FC236}">
                <a16:creationId xmlns:a16="http://schemas.microsoft.com/office/drawing/2014/main" id="{B6F202FA-4E95-0E41-ACEC-856A5FCCD8B5}"/>
              </a:ext>
            </a:extLst>
          </p:cNvPr>
          <p:cNvSpPr/>
          <p:nvPr/>
        </p:nvSpPr>
        <p:spPr>
          <a:xfrm>
            <a:off x="7142948" y="5286876"/>
            <a:ext cx="6160168" cy="757990"/>
          </a:xfrm>
          <a:prstGeom prst="roundRect">
            <a:avLst/>
          </a:prstGeom>
          <a:solidFill>
            <a:srgbClr val="FFA9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AWS IAM Users</a:t>
            </a:r>
          </a:p>
        </p:txBody>
      </p:sp>
      <p:sp>
        <p:nvSpPr>
          <p:cNvPr id="11" name="Rounded Rectangle 10">
            <a:extLst>
              <a:ext uri="{FF2B5EF4-FFF2-40B4-BE49-F238E27FC236}">
                <a16:creationId xmlns:a16="http://schemas.microsoft.com/office/drawing/2014/main" id="{C754C94F-ADB0-644A-9CE6-28DFD349058F}"/>
              </a:ext>
            </a:extLst>
          </p:cNvPr>
          <p:cNvSpPr/>
          <p:nvPr/>
        </p:nvSpPr>
        <p:spPr>
          <a:xfrm>
            <a:off x="813334" y="6364705"/>
            <a:ext cx="12489782" cy="101065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Core focus will be on </a:t>
            </a:r>
            <a:r>
              <a:rPr lang="en-US" sz="3200" dirty="0">
                <a:solidFill>
                  <a:srgbClr val="FFFF00"/>
                </a:solidFill>
              </a:rPr>
              <a:t>mastering Terraform Concepts </a:t>
            </a:r>
            <a:r>
              <a:rPr lang="en-US" sz="3200" dirty="0"/>
              <a:t>with Sample Demo’s</a:t>
            </a:r>
          </a:p>
        </p:txBody>
      </p:sp>
      <p:sp>
        <p:nvSpPr>
          <p:cNvPr id="12" name="Subtitle 2">
            <a:extLst>
              <a:ext uri="{FF2B5EF4-FFF2-40B4-BE49-F238E27FC236}">
                <a16:creationId xmlns:a16="http://schemas.microsoft.com/office/drawing/2014/main" id="{E7CF9E15-B617-464A-8681-25E637F46BC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5077961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0BCC6-99E7-7142-9606-0855205EC7F0}"/>
              </a:ext>
            </a:extLst>
          </p:cNvPr>
          <p:cNvSpPr>
            <a:spLocks noGrp="1"/>
          </p:cNvSpPr>
          <p:nvPr>
            <p:ph type="title"/>
          </p:nvPr>
        </p:nvSpPr>
        <p:spPr>
          <a:xfrm>
            <a:off x="1005840" y="-130947"/>
            <a:ext cx="12618720" cy="1188851"/>
          </a:xfrm>
        </p:spPr>
        <p:txBody>
          <a:bodyPr/>
          <a:lstStyle/>
          <a:p>
            <a:r>
              <a:rPr lang="en-US" dirty="0"/>
              <a:t>Required Providers</a:t>
            </a:r>
          </a:p>
        </p:txBody>
      </p:sp>
      <p:pic>
        <p:nvPicPr>
          <p:cNvPr id="5" name="Picture 4">
            <a:extLst>
              <a:ext uri="{FF2B5EF4-FFF2-40B4-BE49-F238E27FC236}">
                <a16:creationId xmlns:a16="http://schemas.microsoft.com/office/drawing/2014/main" id="{41180797-9218-8C40-952B-AE49298F90DD}"/>
              </a:ext>
            </a:extLst>
          </p:cNvPr>
          <p:cNvPicPr>
            <a:picLocks noChangeAspect="1"/>
          </p:cNvPicPr>
          <p:nvPr/>
        </p:nvPicPr>
        <p:blipFill>
          <a:blip r:embed="rId2"/>
          <a:stretch>
            <a:fillRect/>
          </a:stretch>
        </p:blipFill>
        <p:spPr>
          <a:xfrm>
            <a:off x="207818" y="967792"/>
            <a:ext cx="4424677" cy="3222913"/>
          </a:xfrm>
          <a:prstGeom prst="rect">
            <a:avLst/>
          </a:prstGeom>
        </p:spPr>
      </p:pic>
      <p:sp>
        <p:nvSpPr>
          <p:cNvPr id="6" name="Rectangle 5">
            <a:extLst>
              <a:ext uri="{FF2B5EF4-FFF2-40B4-BE49-F238E27FC236}">
                <a16:creationId xmlns:a16="http://schemas.microsoft.com/office/drawing/2014/main" id="{BBB6910B-1251-454E-9D5E-89CD3819679C}"/>
              </a:ext>
            </a:extLst>
          </p:cNvPr>
          <p:cNvSpPr/>
          <p:nvPr/>
        </p:nvSpPr>
        <p:spPr>
          <a:xfrm>
            <a:off x="819957" y="2205175"/>
            <a:ext cx="550718" cy="32125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F72A35B-1F29-9243-B4E6-9C843A9B259F}"/>
              </a:ext>
            </a:extLst>
          </p:cNvPr>
          <p:cNvSpPr/>
          <p:nvPr/>
        </p:nvSpPr>
        <p:spPr>
          <a:xfrm>
            <a:off x="1095316" y="2572753"/>
            <a:ext cx="3299114" cy="32125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E2D4888-B4DC-8240-8F83-BBD6DABAD0D0}"/>
              </a:ext>
            </a:extLst>
          </p:cNvPr>
          <p:cNvSpPr/>
          <p:nvPr/>
        </p:nvSpPr>
        <p:spPr>
          <a:xfrm>
            <a:off x="1095316" y="2939897"/>
            <a:ext cx="3299114" cy="32125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4550D1E-7450-3A49-8D02-D82545C8514D}"/>
              </a:ext>
            </a:extLst>
          </p:cNvPr>
          <p:cNvSpPr/>
          <p:nvPr/>
        </p:nvSpPr>
        <p:spPr>
          <a:xfrm>
            <a:off x="4887417" y="1002482"/>
            <a:ext cx="2542083"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Local Names</a:t>
            </a:r>
          </a:p>
        </p:txBody>
      </p:sp>
      <p:sp>
        <p:nvSpPr>
          <p:cNvPr id="10" name="Rectangle 9">
            <a:extLst>
              <a:ext uri="{FF2B5EF4-FFF2-40B4-BE49-F238E27FC236}">
                <a16:creationId xmlns:a16="http://schemas.microsoft.com/office/drawing/2014/main" id="{8E89FDE1-B789-0945-849E-C5B3FD1E843E}"/>
              </a:ext>
            </a:extLst>
          </p:cNvPr>
          <p:cNvSpPr/>
          <p:nvPr/>
        </p:nvSpPr>
        <p:spPr>
          <a:xfrm>
            <a:off x="4887417" y="1537857"/>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Local Names are </a:t>
            </a:r>
            <a:r>
              <a:rPr lang="en-US" dirty="0">
                <a:solidFill>
                  <a:srgbClr val="FFC000"/>
                </a:solidFill>
              </a:rPr>
              <a:t>Module specific </a:t>
            </a:r>
            <a:r>
              <a:rPr lang="en-US" dirty="0"/>
              <a:t>and should be </a:t>
            </a:r>
            <a:r>
              <a:rPr lang="en-US" dirty="0">
                <a:solidFill>
                  <a:srgbClr val="FFC000"/>
                </a:solidFill>
              </a:rPr>
              <a:t>unique</a:t>
            </a:r>
            <a:r>
              <a:rPr lang="en-US" dirty="0"/>
              <a:t> per-module	</a:t>
            </a:r>
          </a:p>
        </p:txBody>
      </p:sp>
      <p:pic>
        <p:nvPicPr>
          <p:cNvPr id="11" name="Picture 10">
            <a:extLst>
              <a:ext uri="{FF2B5EF4-FFF2-40B4-BE49-F238E27FC236}">
                <a16:creationId xmlns:a16="http://schemas.microsoft.com/office/drawing/2014/main" id="{CA57062C-557C-B849-9E82-4822DB0A987A}"/>
              </a:ext>
            </a:extLst>
          </p:cNvPr>
          <p:cNvPicPr>
            <a:picLocks noChangeAspect="1"/>
          </p:cNvPicPr>
          <p:nvPr/>
        </p:nvPicPr>
        <p:blipFill>
          <a:blip r:embed="rId3"/>
          <a:stretch>
            <a:fillRect/>
          </a:stretch>
        </p:blipFill>
        <p:spPr>
          <a:xfrm>
            <a:off x="207818" y="4140552"/>
            <a:ext cx="4387729" cy="2297784"/>
          </a:xfrm>
          <a:prstGeom prst="rect">
            <a:avLst/>
          </a:prstGeom>
        </p:spPr>
      </p:pic>
      <p:sp>
        <p:nvSpPr>
          <p:cNvPr id="12" name="Rectangle 11">
            <a:extLst>
              <a:ext uri="{FF2B5EF4-FFF2-40B4-BE49-F238E27FC236}">
                <a16:creationId xmlns:a16="http://schemas.microsoft.com/office/drawing/2014/main" id="{A903A1FF-4F3F-E442-A4A1-2048237581B8}"/>
              </a:ext>
            </a:extLst>
          </p:cNvPr>
          <p:cNvSpPr/>
          <p:nvPr/>
        </p:nvSpPr>
        <p:spPr>
          <a:xfrm>
            <a:off x="4887417" y="2080345"/>
            <a:ext cx="9320646" cy="6451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Terraform configurations always refer to </a:t>
            </a:r>
            <a:r>
              <a:rPr lang="en-US" dirty="0">
                <a:solidFill>
                  <a:srgbClr val="FFC000"/>
                </a:solidFill>
              </a:rPr>
              <a:t>local name </a:t>
            </a:r>
            <a:r>
              <a:rPr lang="en-US" dirty="0"/>
              <a:t>of provider </a:t>
            </a:r>
            <a:r>
              <a:rPr lang="en-US" dirty="0">
                <a:solidFill>
                  <a:srgbClr val="FFC000"/>
                </a:solidFill>
              </a:rPr>
              <a:t>outside</a:t>
            </a:r>
            <a:r>
              <a:rPr lang="en-US" dirty="0"/>
              <a:t> </a:t>
            </a:r>
            <a:r>
              <a:rPr lang="en-US" dirty="0" err="1"/>
              <a:t>required_provider</a:t>
            </a:r>
            <a:r>
              <a:rPr lang="en-US" dirty="0"/>
              <a:t> block</a:t>
            </a:r>
          </a:p>
        </p:txBody>
      </p:sp>
      <p:sp>
        <p:nvSpPr>
          <p:cNvPr id="13" name="Rectangle 12">
            <a:extLst>
              <a:ext uri="{FF2B5EF4-FFF2-40B4-BE49-F238E27FC236}">
                <a16:creationId xmlns:a16="http://schemas.microsoft.com/office/drawing/2014/main" id="{4463D2F5-73A5-1F47-AE3A-D55EEB1B4ED7}"/>
              </a:ext>
            </a:extLst>
          </p:cNvPr>
          <p:cNvSpPr/>
          <p:nvPr/>
        </p:nvSpPr>
        <p:spPr>
          <a:xfrm>
            <a:off x="4887417" y="2836715"/>
            <a:ext cx="9320646" cy="4381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Users of a provider can choose </a:t>
            </a:r>
            <a:r>
              <a:rPr lang="en-IN" dirty="0">
                <a:solidFill>
                  <a:srgbClr val="FFC000"/>
                </a:solidFill>
              </a:rPr>
              <a:t>any local name </a:t>
            </a:r>
            <a:r>
              <a:rPr lang="en-IN" dirty="0"/>
              <a:t>for it (</a:t>
            </a:r>
            <a:r>
              <a:rPr lang="en-IN" dirty="0" err="1"/>
              <a:t>myaws</a:t>
            </a:r>
            <a:r>
              <a:rPr lang="en-IN" dirty="0"/>
              <a:t>, aws1, aws2).</a:t>
            </a:r>
            <a:endParaRPr lang="en-US" dirty="0"/>
          </a:p>
        </p:txBody>
      </p:sp>
      <p:sp>
        <p:nvSpPr>
          <p:cNvPr id="14" name="Rectangle 13">
            <a:extLst>
              <a:ext uri="{FF2B5EF4-FFF2-40B4-BE49-F238E27FC236}">
                <a16:creationId xmlns:a16="http://schemas.microsoft.com/office/drawing/2014/main" id="{DB7EAF91-FB4D-4F47-85B9-FC479627F621}"/>
              </a:ext>
            </a:extLst>
          </p:cNvPr>
          <p:cNvSpPr/>
          <p:nvPr/>
        </p:nvSpPr>
        <p:spPr>
          <a:xfrm>
            <a:off x="4887417" y="3386133"/>
            <a:ext cx="9320646" cy="69749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Recommended way of choosing local name is to use preferred local name of that provider (For AWS Provider: </a:t>
            </a:r>
            <a:r>
              <a:rPr lang="en-IN" dirty="0" err="1"/>
              <a:t>hashicorp</a:t>
            </a:r>
            <a:r>
              <a:rPr lang="en-IN" dirty="0"/>
              <a:t>/</a:t>
            </a:r>
            <a:r>
              <a:rPr lang="en-IN" dirty="0" err="1"/>
              <a:t>aws</a:t>
            </a:r>
            <a:r>
              <a:rPr lang="en-IN" dirty="0"/>
              <a:t>, </a:t>
            </a:r>
            <a:r>
              <a:rPr lang="en-IN" dirty="0">
                <a:solidFill>
                  <a:srgbClr val="FFC000"/>
                </a:solidFill>
              </a:rPr>
              <a:t>preferred local name </a:t>
            </a:r>
            <a:r>
              <a:rPr lang="en-IN" dirty="0"/>
              <a:t>is </a:t>
            </a:r>
            <a:r>
              <a:rPr lang="en-IN" dirty="0" err="1"/>
              <a:t>aws</a:t>
            </a:r>
            <a:r>
              <a:rPr lang="en-IN" dirty="0"/>
              <a:t>)</a:t>
            </a:r>
            <a:endParaRPr lang="en-US" dirty="0"/>
          </a:p>
        </p:txBody>
      </p:sp>
      <p:sp>
        <p:nvSpPr>
          <p:cNvPr id="15" name="Rectangle 14">
            <a:extLst>
              <a:ext uri="{FF2B5EF4-FFF2-40B4-BE49-F238E27FC236}">
                <a16:creationId xmlns:a16="http://schemas.microsoft.com/office/drawing/2014/main" id="{79B64851-DCC2-9C44-878D-37935A9DE136}"/>
              </a:ext>
            </a:extLst>
          </p:cNvPr>
          <p:cNvSpPr/>
          <p:nvPr/>
        </p:nvSpPr>
        <p:spPr>
          <a:xfrm>
            <a:off x="1818409" y="4759036"/>
            <a:ext cx="852055" cy="36073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1202390-2D7B-9245-97D7-998D159FF748}"/>
              </a:ext>
            </a:extLst>
          </p:cNvPr>
          <p:cNvSpPr/>
          <p:nvPr/>
        </p:nvSpPr>
        <p:spPr>
          <a:xfrm>
            <a:off x="4887416" y="4320886"/>
            <a:ext cx="2542083"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8" name="Rectangle 17">
            <a:extLst>
              <a:ext uri="{FF2B5EF4-FFF2-40B4-BE49-F238E27FC236}">
                <a16:creationId xmlns:a16="http://schemas.microsoft.com/office/drawing/2014/main" id="{DACF1D29-248B-014A-B47C-61FFDBA2F377}"/>
              </a:ext>
            </a:extLst>
          </p:cNvPr>
          <p:cNvSpPr/>
          <p:nvPr/>
        </p:nvSpPr>
        <p:spPr>
          <a:xfrm>
            <a:off x="4887416" y="485626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It is the </a:t>
            </a:r>
            <a:r>
              <a:rPr lang="en-US" dirty="0">
                <a:solidFill>
                  <a:srgbClr val="FFC000"/>
                </a:solidFill>
              </a:rPr>
              <a:t>primary location </a:t>
            </a:r>
            <a:r>
              <a:rPr lang="en-US" dirty="0"/>
              <a:t>where we can download the Terraform Provider</a:t>
            </a:r>
          </a:p>
        </p:txBody>
      </p:sp>
      <p:sp>
        <p:nvSpPr>
          <p:cNvPr id="19" name="Rectangle 18">
            <a:extLst>
              <a:ext uri="{FF2B5EF4-FFF2-40B4-BE49-F238E27FC236}">
                <a16:creationId xmlns:a16="http://schemas.microsoft.com/office/drawing/2014/main" id="{4B262354-229D-2246-98BD-2F6FE8CE41C9}"/>
              </a:ext>
            </a:extLst>
          </p:cNvPr>
          <p:cNvSpPr/>
          <p:nvPr/>
        </p:nvSpPr>
        <p:spPr>
          <a:xfrm>
            <a:off x="4887416" y="5367150"/>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Source addresses consist of </a:t>
            </a:r>
            <a:r>
              <a:rPr lang="en-IN" dirty="0">
                <a:solidFill>
                  <a:srgbClr val="FFC000"/>
                </a:solidFill>
              </a:rPr>
              <a:t>three parts </a:t>
            </a:r>
            <a:r>
              <a:rPr lang="en-IN" dirty="0"/>
              <a:t>delimited by </a:t>
            </a:r>
            <a:r>
              <a:rPr lang="en-IN" dirty="0">
                <a:solidFill>
                  <a:srgbClr val="FFC000"/>
                </a:solidFill>
              </a:rPr>
              <a:t>slashes (/)</a:t>
            </a:r>
            <a:endParaRPr lang="en-US" dirty="0">
              <a:solidFill>
                <a:srgbClr val="FFC000"/>
              </a:solidFill>
            </a:endParaRPr>
          </a:p>
        </p:txBody>
      </p:sp>
      <p:sp>
        <p:nvSpPr>
          <p:cNvPr id="20" name="Rectangle 19">
            <a:extLst>
              <a:ext uri="{FF2B5EF4-FFF2-40B4-BE49-F238E27FC236}">
                <a16:creationId xmlns:a16="http://schemas.microsoft.com/office/drawing/2014/main" id="{4D7AD0C9-CF0E-6046-BC02-35BD4AC8EC8E}"/>
              </a:ext>
            </a:extLst>
          </p:cNvPr>
          <p:cNvSpPr/>
          <p:nvPr/>
        </p:nvSpPr>
        <p:spPr>
          <a:xfrm>
            <a:off x="4887416" y="5901173"/>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[&lt;HOSTNAME&gt;/]&lt;NAMESPACE&gt;/&lt;TYPE&gt;</a:t>
            </a:r>
            <a:endParaRPr lang="en-US" dirty="0"/>
          </a:p>
        </p:txBody>
      </p:sp>
      <p:sp>
        <p:nvSpPr>
          <p:cNvPr id="21" name="Rectangle 20">
            <a:extLst>
              <a:ext uri="{FF2B5EF4-FFF2-40B4-BE49-F238E27FC236}">
                <a16:creationId xmlns:a16="http://schemas.microsoft.com/office/drawing/2014/main" id="{7039DC26-F945-E44B-8F98-89E1779E59B6}"/>
              </a:ext>
            </a:extLst>
          </p:cNvPr>
          <p:cNvSpPr/>
          <p:nvPr/>
        </p:nvSpPr>
        <p:spPr>
          <a:xfrm>
            <a:off x="4887416" y="6435196"/>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err="1">
                <a:solidFill>
                  <a:schemeClr val="tx1"/>
                </a:solidFill>
              </a:rPr>
              <a:t>registry.terraform.io</a:t>
            </a:r>
            <a:r>
              <a:rPr lang="en-IN" dirty="0">
                <a:solidFill>
                  <a:schemeClr val="tx1"/>
                </a:solidFill>
              </a:rPr>
              <a:t>/</a:t>
            </a:r>
            <a:r>
              <a:rPr lang="en-IN" dirty="0" err="1">
                <a:solidFill>
                  <a:schemeClr val="tx1"/>
                </a:solidFill>
              </a:rPr>
              <a:t>hashicorp</a:t>
            </a:r>
            <a:r>
              <a:rPr lang="en-IN" dirty="0">
                <a:solidFill>
                  <a:schemeClr val="tx1"/>
                </a:solidFill>
              </a:rPr>
              <a:t>/</a:t>
            </a:r>
            <a:r>
              <a:rPr lang="en-IN" dirty="0" err="1">
                <a:solidFill>
                  <a:schemeClr val="tx1"/>
                </a:solidFill>
              </a:rPr>
              <a:t>aws</a:t>
            </a:r>
            <a:endParaRPr lang="en-US" dirty="0">
              <a:solidFill>
                <a:schemeClr val="tx1"/>
              </a:solidFill>
            </a:endParaRPr>
          </a:p>
        </p:txBody>
      </p:sp>
      <p:sp>
        <p:nvSpPr>
          <p:cNvPr id="22" name="Rectangle 21">
            <a:extLst>
              <a:ext uri="{FF2B5EF4-FFF2-40B4-BE49-F238E27FC236}">
                <a16:creationId xmlns:a16="http://schemas.microsoft.com/office/drawing/2014/main" id="{F0EFA661-3F57-7B42-B67F-0B5C970F3F2C}"/>
              </a:ext>
            </a:extLst>
          </p:cNvPr>
          <p:cNvSpPr/>
          <p:nvPr/>
        </p:nvSpPr>
        <p:spPr>
          <a:xfrm>
            <a:off x="4887416" y="6963881"/>
            <a:ext cx="9320646" cy="43815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Registry Name is </a:t>
            </a:r>
            <a:r>
              <a:rPr lang="en-IN" dirty="0">
                <a:solidFill>
                  <a:srgbClr val="FFC000"/>
                </a:solidFill>
              </a:rPr>
              <a:t>optional</a:t>
            </a:r>
            <a:r>
              <a:rPr lang="en-IN" dirty="0"/>
              <a:t> as default is going to be Terraform Public Registry 	</a:t>
            </a:r>
            <a:endParaRPr lang="en-US" dirty="0"/>
          </a:p>
        </p:txBody>
      </p:sp>
      <p:cxnSp>
        <p:nvCxnSpPr>
          <p:cNvPr id="24" name="Straight Arrow Connector 23">
            <a:extLst>
              <a:ext uri="{FF2B5EF4-FFF2-40B4-BE49-F238E27FC236}">
                <a16:creationId xmlns:a16="http://schemas.microsoft.com/office/drawing/2014/main" id="{5C305006-9F7C-784E-944B-9FBF543A2BAF}"/>
              </a:ext>
            </a:extLst>
          </p:cNvPr>
          <p:cNvCxnSpPr>
            <a:stCxn id="9" idx="1"/>
            <a:endCxn id="6" idx="3"/>
          </p:cNvCxnSpPr>
          <p:nvPr/>
        </p:nvCxnSpPr>
        <p:spPr>
          <a:xfrm flipH="1">
            <a:off x="1370675" y="1221557"/>
            <a:ext cx="3516742" cy="114424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A65822B-8535-2342-8CFE-1B8D590D0F97}"/>
              </a:ext>
            </a:extLst>
          </p:cNvPr>
          <p:cNvCxnSpPr>
            <a:stCxn id="17" idx="1"/>
            <a:endCxn id="7" idx="3"/>
          </p:cNvCxnSpPr>
          <p:nvPr/>
        </p:nvCxnSpPr>
        <p:spPr>
          <a:xfrm flipH="1" flipV="1">
            <a:off x="4394430" y="2733379"/>
            <a:ext cx="492986" cy="180658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796F35DB-C763-9647-92EA-F25034715375}"/>
              </a:ext>
            </a:extLst>
          </p:cNvPr>
          <p:cNvCxnSpPr>
            <a:cxnSpLocks/>
            <a:stCxn id="9" idx="1"/>
            <a:endCxn id="15" idx="1"/>
          </p:cNvCxnSpPr>
          <p:nvPr/>
        </p:nvCxnSpPr>
        <p:spPr>
          <a:xfrm rot="10800000" flipV="1">
            <a:off x="1818409" y="1221557"/>
            <a:ext cx="3069008" cy="3717844"/>
          </a:xfrm>
          <a:prstGeom prst="bentConnector3">
            <a:avLst>
              <a:gd name="adj1" fmla="val 155527"/>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Subtitle 2">
            <a:extLst>
              <a:ext uri="{FF2B5EF4-FFF2-40B4-BE49-F238E27FC236}">
                <a16:creationId xmlns:a16="http://schemas.microsoft.com/office/drawing/2014/main" id="{CA7D0DCB-2828-374E-BC78-211BE5732C4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8663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wipe(down)">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wipe(down)">
                                      <p:cBhvr>
                                        <p:cTn id="66" dur="500"/>
                                        <p:tgtEl>
                                          <p:spTgt spid="19"/>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wipe(down)">
                                      <p:cBhvr>
                                        <p:cTn id="69" dur="500"/>
                                        <p:tgtEl>
                                          <p:spTgt spid="2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down)">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down)">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down)">
                                      <p:cBhvr>
                                        <p:cTn id="8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1" grpId="0" animBg="1"/>
      <p:bldP spid="22"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9F459CFD-7ADA-DC42-9F33-BAD4C6D58E4E}"/>
              </a:ext>
            </a:extLst>
          </p:cNvPr>
          <p:cNvSpPr/>
          <p:nvPr/>
        </p:nvSpPr>
        <p:spPr>
          <a:xfrm>
            <a:off x="5420591" y="81718"/>
            <a:ext cx="4062846" cy="11014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Provider Registry</a:t>
            </a:r>
          </a:p>
        </p:txBody>
      </p:sp>
      <p:sp>
        <p:nvSpPr>
          <p:cNvPr id="9" name="Rectangle 8">
            <a:extLst>
              <a:ext uri="{FF2B5EF4-FFF2-40B4-BE49-F238E27FC236}">
                <a16:creationId xmlns:a16="http://schemas.microsoft.com/office/drawing/2014/main" id="{3C6AF672-E48E-1D46-AF3E-A6713A4FFCA0}"/>
              </a:ext>
            </a:extLst>
          </p:cNvPr>
          <p:cNvSpPr/>
          <p:nvPr/>
        </p:nvSpPr>
        <p:spPr>
          <a:xfrm>
            <a:off x="292679"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10" name="Rectangle 9">
            <a:extLst>
              <a:ext uri="{FF2B5EF4-FFF2-40B4-BE49-F238E27FC236}">
                <a16:creationId xmlns:a16="http://schemas.microsoft.com/office/drawing/2014/main" id="{B8138657-5B34-D64A-9AA9-DB3757F9EDAA}"/>
              </a:ext>
            </a:extLst>
          </p:cNvPr>
          <p:cNvSpPr/>
          <p:nvPr/>
        </p:nvSpPr>
        <p:spPr>
          <a:xfrm>
            <a:off x="10971066" y="2176038"/>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11" name="Rectangle 10">
            <a:extLst>
              <a:ext uri="{FF2B5EF4-FFF2-40B4-BE49-F238E27FC236}">
                <a16:creationId xmlns:a16="http://schemas.microsoft.com/office/drawing/2014/main" id="{CD893CE0-0AAA-B347-911F-CD4816C40375}"/>
              </a:ext>
            </a:extLst>
          </p:cNvPr>
          <p:cNvSpPr/>
          <p:nvPr/>
        </p:nvSpPr>
        <p:spPr>
          <a:xfrm>
            <a:off x="292679" y="3001239"/>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Badges</a:t>
            </a:r>
          </a:p>
        </p:txBody>
      </p:sp>
      <p:pic>
        <p:nvPicPr>
          <p:cNvPr id="12" name="Picture 11">
            <a:extLst>
              <a:ext uri="{FF2B5EF4-FFF2-40B4-BE49-F238E27FC236}">
                <a16:creationId xmlns:a16="http://schemas.microsoft.com/office/drawing/2014/main" id="{DDFFED79-84F7-0644-9002-21E0B9F3C980}"/>
              </a:ext>
            </a:extLst>
          </p:cNvPr>
          <p:cNvPicPr>
            <a:picLocks noChangeAspect="1"/>
          </p:cNvPicPr>
          <p:nvPr/>
        </p:nvPicPr>
        <p:blipFill>
          <a:blip r:embed="rId2"/>
          <a:stretch>
            <a:fillRect/>
          </a:stretch>
        </p:blipFill>
        <p:spPr>
          <a:xfrm>
            <a:off x="4845974" y="2945957"/>
            <a:ext cx="1739900" cy="698500"/>
          </a:xfrm>
          <a:prstGeom prst="rect">
            <a:avLst/>
          </a:prstGeom>
        </p:spPr>
      </p:pic>
      <p:pic>
        <p:nvPicPr>
          <p:cNvPr id="13" name="Picture 12">
            <a:extLst>
              <a:ext uri="{FF2B5EF4-FFF2-40B4-BE49-F238E27FC236}">
                <a16:creationId xmlns:a16="http://schemas.microsoft.com/office/drawing/2014/main" id="{A0BB4358-4FF8-6A4A-AFCA-91D9F7D9CE22}"/>
              </a:ext>
            </a:extLst>
          </p:cNvPr>
          <p:cNvPicPr>
            <a:picLocks noChangeAspect="1"/>
          </p:cNvPicPr>
          <p:nvPr/>
        </p:nvPicPr>
        <p:blipFill>
          <a:blip r:embed="rId3"/>
          <a:stretch>
            <a:fillRect/>
          </a:stretch>
        </p:blipFill>
        <p:spPr>
          <a:xfrm>
            <a:off x="4845974" y="3815758"/>
            <a:ext cx="1701800" cy="927100"/>
          </a:xfrm>
          <a:prstGeom prst="rect">
            <a:avLst/>
          </a:prstGeom>
        </p:spPr>
      </p:pic>
      <p:pic>
        <p:nvPicPr>
          <p:cNvPr id="15" name="Picture 14">
            <a:extLst>
              <a:ext uri="{FF2B5EF4-FFF2-40B4-BE49-F238E27FC236}">
                <a16:creationId xmlns:a16="http://schemas.microsoft.com/office/drawing/2014/main" id="{900C31AC-6D24-754E-B1B1-8785B7D8EDAE}"/>
              </a:ext>
            </a:extLst>
          </p:cNvPr>
          <p:cNvPicPr>
            <a:picLocks noChangeAspect="1"/>
          </p:cNvPicPr>
          <p:nvPr/>
        </p:nvPicPr>
        <p:blipFill>
          <a:blip r:embed="rId4"/>
          <a:stretch>
            <a:fillRect/>
          </a:stretch>
        </p:blipFill>
        <p:spPr>
          <a:xfrm>
            <a:off x="4839624" y="5085526"/>
            <a:ext cx="1714500" cy="787400"/>
          </a:xfrm>
          <a:prstGeom prst="rect">
            <a:avLst/>
          </a:prstGeom>
        </p:spPr>
      </p:pic>
      <p:pic>
        <p:nvPicPr>
          <p:cNvPr id="16" name="Picture 15">
            <a:extLst>
              <a:ext uri="{FF2B5EF4-FFF2-40B4-BE49-F238E27FC236}">
                <a16:creationId xmlns:a16="http://schemas.microsoft.com/office/drawing/2014/main" id="{88912419-FAD1-8A44-834E-F0293EB2D5BF}"/>
              </a:ext>
            </a:extLst>
          </p:cNvPr>
          <p:cNvPicPr>
            <a:picLocks noChangeAspect="1"/>
          </p:cNvPicPr>
          <p:nvPr/>
        </p:nvPicPr>
        <p:blipFill>
          <a:blip r:embed="rId5"/>
          <a:stretch>
            <a:fillRect/>
          </a:stretch>
        </p:blipFill>
        <p:spPr>
          <a:xfrm>
            <a:off x="4865024" y="6161253"/>
            <a:ext cx="1701800" cy="1003300"/>
          </a:xfrm>
          <a:prstGeom prst="rect">
            <a:avLst/>
          </a:prstGeom>
        </p:spPr>
      </p:pic>
      <p:sp>
        <p:nvSpPr>
          <p:cNvPr id="17" name="Rectangle 16">
            <a:extLst>
              <a:ext uri="{FF2B5EF4-FFF2-40B4-BE49-F238E27FC236}">
                <a16:creationId xmlns:a16="http://schemas.microsoft.com/office/drawing/2014/main" id="{7719BA9E-B52F-2C42-8D72-A1B55A9F6B04}"/>
              </a:ext>
            </a:extLst>
          </p:cNvPr>
          <p:cNvSpPr/>
          <p:nvPr/>
        </p:nvSpPr>
        <p:spPr>
          <a:xfrm>
            <a:off x="292679" y="3870610"/>
            <a:ext cx="3366654" cy="51954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 Documentation</a:t>
            </a:r>
          </a:p>
        </p:txBody>
      </p:sp>
      <p:sp>
        <p:nvSpPr>
          <p:cNvPr id="18" name="Rectangle 17">
            <a:extLst>
              <a:ext uri="{FF2B5EF4-FFF2-40B4-BE49-F238E27FC236}">
                <a16:creationId xmlns:a16="http://schemas.microsoft.com/office/drawing/2014/main" id="{8084D4B9-09C8-F146-9873-9AADAFBDA1AA}"/>
              </a:ext>
            </a:extLst>
          </p:cNvPr>
          <p:cNvSpPr/>
          <p:nvPr/>
        </p:nvSpPr>
        <p:spPr>
          <a:xfrm>
            <a:off x="7107381" y="3069631"/>
            <a:ext cx="7230339" cy="451153"/>
          </a:xfrm>
          <a:prstGeom prst="rect">
            <a:avLst/>
          </a:prstGeom>
          <a:solidFill>
            <a:srgbClr val="E4C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a:t>
            </a:r>
            <a:r>
              <a:rPr lang="en-US" dirty="0" err="1"/>
              <a:t>HashiCorp</a:t>
            </a:r>
            <a:endParaRPr lang="en-US" dirty="0"/>
          </a:p>
        </p:txBody>
      </p:sp>
      <p:sp>
        <p:nvSpPr>
          <p:cNvPr id="19" name="Rectangle 18">
            <a:extLst>
              <a:ext uri="{FF2B5EF4-FFF2-40B4-BE49-F238E27FC236}">
                <a16:creationId xmlns:a16="http://schemas.microsoft.com/office/drawing/2014/main" id="{D7914530-A07A-0F42-A472-2706699B87BA}"/>
              </a:ext>
            </a:extLst>
          </p:cNvPr>
          <p:cNvSpPr/>
          <p:nvPr/>
        </p:nvSpPr>
        <p:spPr>
          <a:xfrm>
            <a:off x="7107381" y="3815759"/>
            <a:ext cx="7230339" cy="927100"/>
          </a:xfrm>
          <a:prstGeom prst="rect">
            <a:avLst/>
          </a:prstGeom>
          <a:solidFill>
            <a:srgbClr val="1A4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These are owned and maintained by third-party technology partners. </a:t>
            </a:r>
            <a:r>
              <a:rPr lang="en-IN" i="1" dirty="0" err="1"/>
              <a:t>HashiCorp</a:t>
            </a:r>
            <a:r>
              <a:rPr lang="en-IN" i="1" dirty="0"/>
              <a:t> has verified the authenticity of the Provider’s publisher</a:t>
            </a:r>
            <a:endParaRPr lang="en-US" dirty="0"/>
          </a:p>
        </p:txBody>
      </p:sp>
      <p:sp>
        <p:nvSpPr>
          <p:cNvPr id="20" name="Rectangle 19">
            <a:extLst>
              <a:ext uri="{FF2B5EF4-FFF2-40B4-BE49-F238E27FC236}">
                <a16:creationId xmlns:a16="http://schemas.microsoft.com/office/drawing/2014/main" id="{E86E7CD3-5482-C147-9F82-1ADD1E1519C1}"/>
              </a:ext>
            </a:extLst>
          </p:cNvPr>
          <p:cNvSpPr/>
          <p:nvPr/>
        </p:nvSpPr>
        <p:spPr>
          <a:xfrm>
            <a:off x="7107381" y="5007836"/>
            <a:ext cx="7230339" cy="9271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Community providers are published to the Terraform Registry by individual maintainers, groups of maintainers, or other members of the Terraform community.</a:t>
            </a:r>
            <a:endParaRPr lang="en-US" dirty="0"/>
          </a:p>
        </p:txBody>
      </p:sp>
      <p:sp>
        <p:nvSpPr>
          <p:cNvPr id="21" name="Rectangle 20">
            <a:extLst>
              <a:ext uri="{FF2B5EF4-FFF2-40B4-BE49-F238E27FC236}">
                <a16:creationId xmlns:a16="http://schemas.microsoft.com/office/drawing/2014/main" id="{23F643A5-5423-5541-9343-030484F8858B}"/>
              </a:ext>
            </a:extLst>
          </p:cNvPr>
          <p:cNvSpPr/>
          <p:nvPr/>
        </p:nvSpPr>
        <p:spPr>
          <a:xfrm>
            <a:off x="7107381" y="6313335"/>
            <a:ext cx="7230339" cy="74047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Archived Providers are Official or Verified Providers that are no longer maintained by </a:t>
            </a:r>
            <a:r>
              <a:rPr lang="en-IN" dirty="0" err="1"/>
              <a:t>HashiCorp</a:t>
            </a:r>
            <a:r>
              <a:rPr lang="en-IN" dirty="0"/>
              <a:t> or the community. </a:t>
            </a:r>
            <a:endParaRPr lang="en-US" dirty="0"/>
          </a:p>
        </p:txBody>
      </p:sp>
      <p:cxnSp>
        <p:nvCxnSpPr>
          <p:cNvPr id="23" name="Straight Arrow Connector 22">
            <a:extLst>
              <a:ext uri="{FF2B5EF4-FFF2-40B4-BE49-F238E27FC236}">
                <a16:creationId xmlns:a16="http://schemas.microsoft.com/office/drawing/2014/main" id="{AFBFB2D4-A85B-2E47-A417-E235183728CA}"/>
              </a:ext>
            </a:extLst>
          </p:cNvPr>
          <p:cNvCxnSpPr>
            <a:cxnSpLocks/>
            <a:stCxn id="5" idx="4"/>
            <a:endCxn id="9" idx="0"/>
          </p:cNvCxnSpPr>
          <p:nvPr/>
        </p:nvCxnSpPr>
        <p:spPr>
          <a:xfrm flipH="1">
            <a:off x="1976006" y="1183154"/>
            <a:ext cx="5476008"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5013634-CE60-A946-8697-DF975BDE715A}"/>
              </a:ext>
            </a:extLst>
          </p:cNvPr>
          <p:cNvCxnSpPr>
            <a:stCxn id="5" idx="4"/>
            <a:endCxn id="10" idx="0"/>
          </p:cNvCxnSpPr>
          <p:nvPr/>
        </p:nvCxnSpPr>
        <p:spPr>
          <a:xfrm>
            <a:off x="7452014" y="1183154"/>
            <a:ext cx="5202379" cy="9928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D70A99D-A584-A84D-B90A-373A0B084207}"/>
              </a:ext>
            </a:extLst>
          </p:cNvPr>
          <p:cNvCxnSpPr>
            <a:stCxn id="11" idx="3"/>
            <a:endCxn id="12" idx="1"/>
          </p:cNvCxnSpPr>
          <p:nvPr/>
        </p:nvCxnSpPr>
        <p:spPr>
          <a:xfrm>
            <a:off x="3659333" y="3261012"/>
            <a:ext cx="1186641" cy="3419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6A7974F-EF11-5147-8F57-6AAEB4D55B2F}"/>
              </a:ext>
            </a:extLst>
          </p:cNvPr>
          <p:cNvCxnSpPr>
            <a:stCxn id="11" idx="3"/>
            <a:endCxn id="13" idx="1"/>
          </p:cNvCxnSpPr>
          <p:nvPr/>
        </p:nvCxnSpPr>
        <p:spPr>
          <a:xfrm>
            <a:off x="3659333" y="3261012"/>
            <a:ext cx="1186641" cy="10182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555484-0444-4F49-BA96-FF0F58AB0559}"/>
              </a:ext>
            </a:extLst>
          </p:cNvPr>
          <p:cNvCxnSpPr>
            <a:stCxn id="11" idx="3"/>
            <a:endCxn id="15" idx="1"/>
          </p:cNvCxnSpPr>
          <p:nvPr/>
        </p:nvCxnSpPr>
        <p:spPr>
          <a:xfrm>
            <a:off x="3659333" y="3261012"/>
            <a:ext cx="1180291" cy="22182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4AE1BE7-0704-E74C-BEDF-937DF5DB28FD}"/>
              </a:ext>
            </a:extLst>
          </p:cNvPr>
          <p:cNvCxnSpPr>
            <a:stCxn id="11" idx="3"/>
            <a:endCxn id="16" idx="1"/>
          </p:cNvCxnSpPr>
          <p:nvPr/>
        </p:nvCxnSpPr>
        <p:spPr>
          <a:xfrm>
            <a:off x="3659333" y="3261012"/>
            <a:ext cx="1205691" cy="340189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A90F782-4F83-6F45-A3EB-7122917B0418}"/>
              </a:ext>
            </a:extLst>
          </p:cNvPr>
          <p:cNvSpPr/>
          <p:nvPr/>
        </p:nvSpPr>
        <p:spPr>
          <a:xfrm>
            <a:off x="5342660" y="2109035"/>
            <a:ext cx="4062846" cy="67226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registry.terraform.io</a:t>
            </a:r>
            <a:endParaRPr lang="en-US" dirty="0"/>
          </a:p>
        </p:txBody>
      </p:sp>
      <p:cxnSp>
        <p:nvCxnSpPr>
          <p:cNvPr id="39" name="Straight Arrow Connector 38">
            <a:extLst>
              <a:ext uri="{FF2B5EF4-FFF2-40B4-BE49-F238E27FC236}">
                <a16:creationId xmlns:a16="http://schemas.microsoft.com/office/drawing/2014/main" id="{EAE940A0-2C37-B948-A1B1-723AD1FAF28E}"/>
              </a:ext>
            </a:extLst>
          </p:cNvPr>
          <p:cNvCxnSpPr>
            <a:stCxn id="9" idx="3"/>
            <a:endCxn id="37" idx="2"/>
          </p:cNvCxnSpPr>
          <p:nvPr/>
        </p:nvCxnSpPr>
        <p:spPr>
          <a:xfrm>
            <a:off x="3659333" y="2435811"/>
            <a:ext cx="1683327"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88B53BD-55C4-FF42-8762-A4E92C36082B}"/>
              </a:ext>
            </a:extLst>
          </p:cNvPr>
          <p:cNvCxnSpPr>
            <a:stCxn id="37" idx="6"/>
            <a:endCxn id="10" idx="1"/>
          </p:cNvCxnSpPr>
          <p:nvPr/>
        </p:nvCxnSpPr>
        <p:spPr>
          <a:xfrm flipV="1">
            <a:off x="9405506" y="2435811"/>
            <a:ext cx="1565560" cy="935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itle 3">
            <a:extLst>
              <a:ext uri="{FF2B5EF4-FFF2-40B4-BE49-F238E27FC236}">
                <a16:creationId xmlns:a16="http://schemas.microsoft.com/office/drawing/2014/main" id="{EF1A5F6F-5F4B-114F-B46F-6CAB943DAFC0}"/>
              </a:ext>
            </a:extLst>
          </p:cNvPr>
          <p:cNvSpPr>
            <a:spLocks noGrp="1"/>
          </p:cNvSpPr>
          <p:nvPr>
            <p:ph type="title"/>
          </p:nvPr>
        </p:nvSpPr>
        <p:spPr>
          <a:xfrm>
            <a:off x="134274" y="76629"/>
            <a:ext cx="5286317" cy="1188851"/>
          </a:xfrm>
        </p:spPr>
        <p:txBody>
          <a:bodyPr>
            <a:normAutofit/>
          </a:bodyPr>
          <a:lstStyle/>
          <a:p>
            <a:r>
              <a:rPr lang="en-US" dirty="0"/>
              <a:t>Terraform Registry</a:t>
            </a:r>
          </a:p>
        </p:txBody>
      </p:sp>
      <p:sp>
        <p:nvSpPr>
          <p:cNvPr id="26" name="Subtitle 2">
            <a:extLst>
              <a:ext uri="{FF2B5EF4-FFF2-40B4-BE49-F238E27FC236}">
                <a16:creationId xmlns:a16="http://schemas.microsoft.com/office/drawing/2014/main" id="{0A3F640F-1487-2646-902C-27D55A9ED39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66288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22" presetClass="entr" presetSubtype="4"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down)">
                                      <p:cBhvr>
                                        <p:cTn id="24" dur="500"/>
                                        <p:tgtEl>
                                          <p:spTgt spid="39"/>
                                        </p:tgtEl>
                                      </p:cBhvr>
                                    </p:animEffect>
                                  </p:childTnLst>
                                </p:cTn>
                              </p:par>
                              <p:par>
                                <p:cTn id="25" presetID="22" presetClass="entr" presetSubtype="4"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down)">
                                      <p:cBhvr>
                                        <p:cTn id="27" dur="500"/>
                                        <p:tgtEl>
                                          <p:spTgt spid="4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down)">
                                      <p:cBhvr>
                                        <p:cTn id="40" dur="500"/>
                                        <p:tgtEl>
                                          <p:spTgt spid="28"/>
                                        </p:tgtEl>
                                      </p:cBhvr>
                                    </p:animEffect>
                                  </p:childTnLst>
                                </p:cTn>
                              </p:par>
                              <p:par>
                                <p:cTn id="41" presetID="2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down)">
                                      <p:cBhvr>
                                        <p:cTn id="43" dur="500"/>
                                        <p:tgtEl>
                                          <p:spTgt spid="1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down)">
                                      <p:cBhvr>
                                        <p:cTn id="51" dur="500"/>
                                        <p:tgtEl>
                                          <p:spTgt spid="30"/>
                                        </p:tgtEl>
                                      </p:cBhvr>
                                    </p:animEffect>
                                  </p:childTnLst>
                                </p:cTn>
                              </p:par>
                              <p:par>
                                <p:cTn id="52" presetID="22" presetClass="entr" presetSubtype="4"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down)">
                                      <p:cBhvr>
                                        <p:cTn id="54" dur="500"/>
                                        <p:tgtEl>
                                          <p:spTgt spid="1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down)">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wipe(down)">
                                      <p:cBhvr>
                                        <p:cTn id="62" dur="500"/>
                                        <p:tgtEl>
                                          <p:spTgt spid="32"/>
                                        </p:tgtEl>
                                      </p:cBhvr>
                                    </p:animEffect>
                                  </p:childTnLst>
                                </p:cTn>
                              </p:par>
                              <p:par>
                                <p:cTn id="63" presetID="22" presetClass="entr" presetSubtype="4"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wipe(down)">
                                      <p:cBhvr>
                                        <p:cTn id="65" dur="500"/>
                                        <p:tgtEl>
                                          <p:spTgt spid="15"/>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par>
                                <p:cTn id="77" presetID="22" presetClass="entr" presetSubtype="4"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down)">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down)">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7" grpId="0" animBg="1"/>
      <p:bldP spid="18" grpId="0" animBg="1"/>
      <p:bldP spid="19" grpId="0" animBg="1"/>
      <p:bldP spid="20" grpId="0" animBg="1"/>
      <p:bldP spid="21" grpId="0" animBg="1"/>
      <p:bldP spid="3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Multiple Providers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4EFF92D0-51EA-9E4B-97EA-8D5695C05B2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648643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412F03-1499-8644-B6E0-F0C9B1781530}"/>
              </a:ext>
            </a:extLst>
          </p:cNvPr>
          <p:cNvSpPr>
            <a:spLocks noGrp="1"/>
          </p:cNvSpPr>
          <p:nvPr>
            <p:ph type="title"/>
          </p:nvPr>
        </p:nvSpPr>
        <p:spPr>
          <a:xfrm>
            <a:off x="164176" y="50243"/>
            <a:ext cx="5197533" cy="1188851"/>
          </a:xfrm>
        </p:spPr>
        <p:txBody>
          <a:bodyPr/>
          <a:lstStyle/>
          <a:p>
            <a:r>
              <a:rPr lang="en-US" dirty="0"/>
              <a:t>Multiple Providers</a:t>
            </a:r>
          </a:p>
        </p:txBody>
      </p:sp>
      <p:pic>
        <p:nvPicPr>
          <p:cNvPr id="5" name="Picture 4">
            <a:extLst>
              <a:ext uri="{FF2B5EF4-FFF2-40B4-BE49-F238E27FC236}">
                <a16:creationId xmlns:a16="http://schemas.microsoft.com/office/drawing/2014/main" id="{6B1B3F56-92CA-5A45-8480-F7507116C468}"/>
              </a:ext>
            </a:extLst>
          </p:cNvPr>
          <p:cNvPicPr>
            <a:picLocks noChangeAspect="1"/>
          </p:cNvPicPr>
          <p:nvPr/>
        </p:nvPicPr>
        <p:blipFill>
          <a:blip r:embed="rId2"/>
          <a:stretch>
            <a:fillRect/>
          </a:stretch>
        </p:blipFill>
        <p:spPr>
          <a:xfrm>
            <a:off x="7855528" y="230994"/>
            <a:ext cx="6309360" cy="4095062"/>
          </a:xfrm>
          <a:prstGeom prst="rect">
            <a:avLst/>
          </a:prstGeom>
        </p:spPr>
      </p:pic>
      <p:pic>
        <p:nvPicPr>
          <p:cNvPr id="6" name="Picture 5">
            <a:extLst>
              <a:ext uri="{FF2B5EF4-FFF2-40B4-BE49-F238E27FC236}">
                <a16:creationId xmlns:a16="http://schemas.microsoft.com/office/drawing/2014/main" id="{C138B9EB-550A-1748-A998-68CB958CCA8E}"/>
              </a:ext>
            </a:extLst>
          </p:cNvPr>
          <p:cNvPicPr>
            <a:picLocks noChangeAspect="1"/>
          </p:cNvPicPr>
          <p:nvPr/>
        </p:nvPicPr>
        <p:blipFill>
          <a:blip r:embed="rId3"/>
          <a:stretch>
            <a:fillRect/>
          </a:stretch>
        </p:blipFill>
        <p:spPr>
          <a:xfrm>
            <a:off x="7855528" y="4596272"/>
            <a:ext cx="5642263" cy="2903722"/>
          </a:xfrm>
          <a:prstGeom prst="rect">
            <a:avLst/>
          </a:prstGeom>
        </p:spPr>
      </p:pic>
      <p:sp>
        <p:nvSpPr>
          <p:cNvPr id="9" name="Rectangle 8">
            <a:extLst>
              <a:ext uri="{FF2B5EF4-FFF2-40B4-BE49-F238E27FC236}">
                <a16:creationId xmlns:a16="http://schemas.microsoft.com/office/drawing/2014/main" id="{54D8B423-F96C-5248-BF2A-7E137106D757}"/>
              </a:ext>
            </a:extLst>
          </p:cNvPr>
          <p:cNvSpPr/>
          <p:nvPr/>
        </p:nvSpPr>
        <p:spPr>
          <a:xfrm>
            <a:off x="8229600" y="3626427"/>
            <a:ext cx="3075709" cy="40524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E3E4DD7-D0FC-3846-8675-976B3CC8B29A}"/>
              </a:ext>
            </a:extLst>
          </p:cNvPr>
          <p:cNvSpPr/>
          <p:nvPr/>
        </p:nvSpPr>
        <p:spPr>
          <a:xfrm>
            <a:off x="498763" y="1239094"/>
            <a:ext cx="6309359" cy="238733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define </a:t>
            </a:r>
            <a:r>
              <a:rPr lang="en-US" sz="2600" dirty="0">
                <a:solidFill>
                  <a:srgbClr val="FFFF00"/>
                </a:solidFill>
              </a:rPr>
              <a:t>multiple</a:t>
            </a:r>
            <a:r>
              <a:rPr lang="en-US" sz="2600" dirty="0"/>
              <a:t> configurations for the </a:t>
            </a:r>
            <a:r>
              <a:rPr lang="en-US" sz="2600" dirty="0">
                <a:solidFill>
                  <a:srgbClr val="FFFF00"/>
                </a:solidFill>
              </a:rPr>
              <a:t>same provider</a:t>
            </a:r>
            <a:r>
              <a:rPr lang="en-US" sz="2600" dirty="0"/>
              <a:t>,  and select which one to use on a </a:t>
            </a:r>
            <a:r>
              <a:rPr lang="en-US" sz="2600" dirty="0">
                <a:solidFill>
                  <a:srgbClr val="FFFF00"/>
                </a:solidFill>
              </a:rPr>
              <a:t>per-resource</a:t>
            </a:r>
            <a:r>
              <a:rPr lang="en-US" sz="2600" dirty="0"/>
              <a:t> or </a:t>
            </a:r>
            <a:r>
              <a:rPr lang="en-US" sz="2600" dirty="0">
                <a:solidFill>
                  <a:srgbClr val="FFFF00"/>
                </a:solidFill>
              </a:rPr>
              <a:t>per-module</a:t>
            </a:r>
            <a:r>
              <a:rPr lang="en-US" sz="2600" dirty="0"/>
              <a:t> basis.</a:t>
            </a:r>
          </a:p>
        </p:txBody>
      </p:sp>
      <p:sp>
        <p:nvSpPr>
          <p:cNvPr id="15" name="Oval 14">
            <a:extLst>
              <a:ext uri="{FF2B5EF4-FFF2-40B4-BE49-F238E27FC236}">
                <a16:creationId xmlns:a16="http://schemas.microsoft.com/office/drawing/2014/main" id="{37D1E17A-3034-D544-AE8A-E3CF9F855183}"/>
              </a:ext>
            </a:extLst>
          </p:cNvPr>
          <p:cNvSpPr/>
          <p:nvPr/>
        </p:nvSpPr>
        <p:spPr>
          <a:xfrm>
            <a:off x="391390" y="3787707"/>
            <a:ext cx="6309359" cy="1617129"/>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The primary reason for this is to </a:t>
            </a:r>
            <a:r>
              <a:rPr lang="en-US" sz="2600" dirty="0">
                <a:solidFill>
                  <a:srgbClr val="FFFF00"/>
                </a:solidFill>
              </a:rPr>
              <a:t>support multiple regions </a:t>
            </a:r>
            <a:r>
              <a:rPr lang="en-US" sz="2600" dirty="0"/>
              <a:t>for a </a:t>
            </a:r>
            <a:r>
              <a:rPr lang="en-US" sz="2600" dirty="0">
                <a:solidFill>
                  <a:srgbClr val="FFFF00"/>
                </a:solidFill>
              </a:rPr>
              <a:t>cloud</a:t>
            </a:r>
            <a:r>
              <a:rPr lang="en-US" sz="2600" dirty="0"/>
              <a:t> platform</a:t>
            </a:r>
          </a:p>
        </p:txBody>
      </p:sp>
      <p:sp>
        <p:nvSpPr>
          <p:cNvPr id="16" name="Oval 15">
            <a:extLst>
              <a:ext uri="{FF2B5EF4-FFF2-40B4-BE49-F238E27FC236}">
                <a16:creationId xmlns:a16="http://schemas.microsoft.com/office/drawing/2014/main" id="{9567CB9A-9C3C-D34A-A460-A37A9F779929}"/>
              </a:ext>
            </a:extLst>
          </p:cNvPr>
          <p:cNvSpPr/>
          <p:nvPr/>
        </p:nvSpPr>
        <p:spPr>
          <a:xfrm>
            <a:off x="444729" y="5566116"/>
            <a:ext cx="6309359" cy="193387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We can </a:t>
            </a:r>
            <a:r>
              <a:rPr lang="en-US" sz="2600" dirty="0">
                <a:solidFill>
                  <a:srgbClr val="FFFF00"/>
                </a:solidFill>
              </a:rPr>
              <a:t>use</a:t>
            </a:r>
            <a:r>
              <a:rPr lang="en-US" sz="2600" dirty="0"/>
              <a:t> the alternate provider in a resource, data or module by referencing it as </a:t>
            </a:r>
            <a:r>
              <a:rPr lang="en-US" sz="2600" dirty="0">
                <a:solidFill>
                  <a:srgbClr val="FFFF00"/>
                </a:solidFill>
              </a:rPr>
              <a:t>&lt;PROVIDER NAME&gt;.&lt;ALIAS&gt;</a:t>
            </a:r>
          </a:p>
        </p:txBody>
      </p:sp>
      <p:sp>
        <p:nvSpPr>
          <p:cNvPr id="17" name="Rectangle 16">
            <a:extLst>
              <a:ext uri="{FF2B5EF4-FFF2-40B4-BE49-F238E27FC236}">
                <a16:creationId xmlns:a16="http://schemas.microsoft.com/office/drawing/2014/main" id="{CF289FA2-87E9-624A-8F4D-36696F9D6F73}"/>
              </a:ext>
            </a:extLst>
          </p:cNvPr>
          <p:cNvSpPr/>
          <p:nvPr/>
        </p:nvSpPr>
        <p:spPr>
          <a:xfrm>
            <a:off x="8104908" y="5566116"/>
            <a:ext cx="3480955" cy="68464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D375562-CC2D-F84E-B446-04BBFB4FD8C3}"/>
              </a:ext>
            </a:extLst>
          </p:cNvPr>
          <p:cNvCxnSpPr>
            <a:stCxn id="16" idx="6"/>
            <a:endCxn id="17" idx="1"/>
          </p:cNvCxnSpPr>
          <p:nvPr/>
        </p:nvCxnSpPr>
        <p:spPr>
          <a:xfrm flipV="1">
            <a:off x="6754088" y="5908436"/>
            <a:ext cx="1350820" cy="62461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4915514-01D1-4F48-9A89-A07734BC5F6C}"/>
              </a:ext>
            </a:extLst>
          </p:cNvPr>
          <p:cNvCxnSpPr>
            <a:cxnSpLocks/>
            <a:stCxn id="14" idx="6"/>
          </p:cNvCxnSpPr>
          <p:nvPr/>
        </p:nvCxnSpPr>
        <p:spPr>
          <a:xfrm>
            <a:off x="6808122" y="2432761"/>
            <a:ext cx="1421478" cy="144304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8EAA8ABF-3142-CC46-9A9B-9541884BAB1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9129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down)">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P spid="17"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Dependency Lock File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A3052A7F-F627-D34D-8A88-6CFC6811DA5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259297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31A20B-BFD1-8E49-8CAB-27627C63F80B}"/>
              </a:ext>
            </a:extLst>
          </p:cNvPr>
          <p:cNvSpPr>
            <a:spLocks noGrp="1"/>
          </p:cNvSpPr>
          <p:nvPr>
            <p:ph type="title"/>
          </p:nvPr>
        </p:nvSpPr>
        <p:spPr>
          <a:xfrm>
            <a:off x="422563" y="50243"/>
            <a:ext cx="4823460" cy="1188851"/>
          </a:xfrm>
        </p:spPr>
        <p:txBody>
          <a:bodyPr>
            <a:normAutofit fontScale="90000"/>
          </a:bodyPr>
          <a:lstStyle/>
          <a:p>
            <a:r>
              <a:rPr lang="en-US" dirty="0"/>
              <a:t>Dependency Lock File</a:t>
            </a:r>
          </a:p>
        </p:txBody>
      </p:sp>
      <p:sp>
        <p:nvSpPr>
          <p:cNvPr id="5" name="Rectangle 4">
            <a:extLst>
              <a:ext uri="{FF2B5EF4-FFF2-40B4-BE49-F238E27FC236}">
                <a16:creationId xmlns:a16="http://schemas.microsoft.com/office/drawing/2014/main" id="{C15AB1F3-9DDD-A64E-B542-B0529245B744}"/>
              </a:ext>
            </a:extLst>
          </p:cNvPr>
          <p:cNvSpPr/>
          <p:nvPr/>
        </p:nvSpPr>
        <p:spPr>
          <a:xfrm>
            <a:off x="6224154" y="225564"/>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a:t>
            </a:r>
          </a:p>
        </p:txBody>
      </p:sp>
      <p:sp>
        <p:nvSpPr>
          <p:cNvPr id="6" name="Rectangle 5">
            <a:extLst>
              <a:ext uri="{FF2B5EF4-FFF2-40B4-BE49-F238E27FC236}">
                <a16:creationId xmlns:a16="http://schemas.microsoft.com/office/drawing/2014/main" id="{A8CB813B-A88F-6D49-BD17-9D175218BD48}"/>
              </a:ext>
            </a:extLst>
          </p:cNvPr>
          <p:cNvSpPr/>
          <p:nvPr/>
        </p:nvSpPr>
        <p:spPr>
          <a:xfrm>
            <a:off x="422563" y="1884222"/>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Providers</a:t>
            </a:r>
          </a:p>
        </p:txBody>
      </p:sp>
      <p:sp>
        <p:nvSpPr>
          <p:cNvPr id="7" name="Rectangle 6">
            <a:extLst>
              <a:ext uri="{FF2B5EF4-FFF2-40B4-BE49-F238E27FC236}">
                <a16:creationId xmlns:a16="http://schemas.microsoft.com/office/drawing/2014/main" id="{3F9A5AB6-433C-A244-8941-75D02DB94B2B}"/>
              </a:ext>
            </a:extLst>
          </p:cNvPr>
          <p:cNvSpPr/>
          <p:nvPr/>
        </p:nvSpPr>
        <p:spPr>
          <a:xfrm>
            <a:off x="11589327" y="1886819"/>
            <a:ext cx="2847110"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Modules</a:t>
            </a:r>
          </a:p>
        </p:txBody>
      </p:sp>
      <p:sp>
        <p:nvSpPr>
          <p:cNvPr id="8" name="Rectangle 7">
            <a:extLst>
              <a:ext uri="{FF2B5EF4-FFF2-40B4-BE49-F238E27FC236}">
                <a16:creationId xmlns:a16="http://schemas.microsoft.com/office/drawing/2014/main" id="{322026D3-A12E-6F46-ACE8-FBBD1D85AA1E}"/>
              </a:ext>
            </a:extLst>
          </p:cNvPr>
          <p:cNvSpPr/>
          <p:nvPr/>
        </p:nvSpPr>
        <p:spPr>
          <a:xfrm>
            <a:off x="422563" y="3130709"/>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Version Constraints </a:t>
            </a:r>
            <a:r>
              <a:rPr lang="en-IN" dirty="0"/>
              <a:t>within the configuration itself determine which versions of dependencies are </a:t>
            </a:r>
            <a:r>
              <a:rPr lang="en-IN" i="1" dirty="0"/>
              <a:t>potentially</a:t>
            </a:r>
            <a:r>
              <a:rPr lang="en-IN" dirty="0"/>
              <a:t> compatible</a:t>
            </a:r>
            <a:endParaRPr lang="en-US" dirty="0"/>
          </a:p>
        </p:txBody>
      </p:sp>
      <p:sp>
        <p:nvSpPr>
          <p:cNvPr id="9" name="Rectangle 8">
            <a:extLst>
              <a:ext uri="{FF2B5EF4-FFF2-40B4-BE49-F238E27FC236}">
                <a16:creationId xmlns:a16="http://schemas.microsoft.com/office/drawing/2014/main" id="{E67C3FC5-FBFF-0843-9702-EDB4A153B4A3}"/>
              </a:ext>
            </a:extLst>
          </p:cNvPr>
          <p:cNvSpPr/>
          <p:nvPr/>
        </p:nvSpPr>
        <p:spPr>
          <a:xfrm>
            <a:off x="422563" y="4008742"/>
            <a:ext cx="14013874" cy="1034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Dependency Lock File: After selecting a </a:t>
            </a:r>
            <a:r>
              <a:rPr lang="en-US" dirty="0">
                <a:solidFill>
                  <a:srgbClr val="FFFF00"/>
                </a:solidFill>
              </a:rPr>
              <a:t>specific version </a:t>
            </a:r>
            <a:r>
              <a:rPr lang="en-US" dirty="0"/>
              <a:t>of each dependency using </a:t>
            </a:r>
            <a:r>
              <a:rPr lang="en-US" dirty="0">
                <a:solidFill>
                  <a:srgbClr val="FFFF00"/>
                </a:solidFill>
              </a:rPr>
              <a:t>Version Constraints </a:t>
            </a:r>
            <a:r>
              <a:rPr lang="en-US" dirty="0"/>
              <a:t>Terraform remembers the </a:t>
            </a:r>
            <a:r>
              <a:rPr lang="en-US" dirty="0">
                <a:solidFill>
                  <a:srgbClr val="FFFF00"/>
                </a:solidFill>
              </a:rPr>
              <a:t>decisions it made </a:t>
            </a:r>
            <a:r>
              <a:rPr lang="en-US" dirty="0"/>
              <a:t>in a </a:t>
            </a:r>
            <a:r>
              <a:rPr lang="en-US" dirty="0">
                <a:solidFill>
                  <a:srgbClr val="FFFF00"/>
                </a:solidFill>
              </a:rPr>
              <a:t>dependency lock file </a:t>
            </a:r>
            <a:r>
              <a:rPr lang="en-US" dirty="0"/>
              <a:t>so that it can (by default) make the same decisions again in </a:t>
            </a:r>
            <a:r>
              <a:rPr lang="en-US" dirty="0">
                <a:solidFill>
                  <a:srgbClr val="FFFF00"/>
                </a:solidFill>
              </a:rPr>
              <a:t>future</a:t>
            </a:r>
            <a:r>
              <a:rPr lang="en-US" dirty="0"/>
              <a:t>.</a:t>
            </a:r>
          </a:p>
        </p:txBody>
      </p:sp>
      <p:sp>
        <p:nvSpPr>
          <p:cNvPr id="10" name="Rectangle 9">
            <a:extLst>
              <a:ext uri="{FF2B5EF4-FFF2-40B4-BE49-F238E27FC236}">
                <a16:creationId xmlns:a16="http://schemas.microsoft.com/office/drawing/2014/main" id="{C57446B2-B81D-5340-A725-9214A643E938}"/>
              </a:ext>
            </a:extLst>
          </p:cNvPr>
          <p:cNvSpPr/>
          <p:nvPr/>
        </p:nvSpPr>
        <p:spPr>
          <a:xfrm>
            <a:off x="422563" y="6010250"/>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Very Important: </a:t>
            </a:r>
            <a:r>
              <a:rPr lang="en-US" dirty="0"/>
              <a:t>Lock File currently </a:t>
            </a:r>
            <a:r>
              <a:rPr lang="en-US" dirty="0">
                <a:solidFill>
                  <a:srgbClr val="FFFF00"/>
                </a:solidFill>
              </a:rPr>
              <a:t>tracks only Provider Dependencies</a:t>
            </a:r>
            <a:r>
              <a:rPr lang="en-US" dirty="0"/>
              <a:t>. For modules continue to use </a:t>
            </a:r>
            <a:r>
              <a:rPr lang="en-US" dirty="0">
                <a:solidFill>
                  <a:srgbClr val="FFFF00"/>
                </a:solidFill>
              </a:rPr>
              <a:t>exact version constraint</a:t>
            </a:r>
            <a:r>
              <a:rPr lang="en-US" dirty="0"/>
              <a:t> to ensure that Terraform will always select the same module version.</a:t>
            </a:r>
          </a:p>
        </p:txBody>
      </p:sp>
      <p:sp>
        <p:nvSpPr>
          <p:cNvPr id="11" name="Rectangle 10">
            <a:extLst>
              <a:ext uri="{FF2B5EF4-FFF2-40B4-BE49-F238E27FC236}">
                <a16:creationId xmlns:a16="http://schemas.microsoft.com/office/drawing/2014/main" id="{8C69BC38-B7DB-D447-BFEB-FEB83006220D}"/>
              </a:ext>
            </a:extLst>
          </p:cNvPr>
          <p:cNvSpPr/>
          <p:nvPr/>
        </p:nvSpPr>
        <p:spPr>
          <a:xfrm>
            <a:off x="422563" y="6883088"/>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FF00"/>
                </a:solidFill>
              </a:rPr>
              <a:t>Checksum Verification: </a:t>
            </a:r>
            <a:r>
              <a:rPr lang="en-IN" dirty="0"/>
              <a:t>Terraform will also verify that each package it installs matches at least one of the checksums it previously recorded in the lock file, if any, returning an error if none of the checksums match</a:t>
            </a:r>
          </a:p>
        </p:txBody>
      </p:sp>
      <p:cxnSp>
        <p:nvCxnSpPr>
          <p:cNvPr id="13" name="Elbow Connector 12">
            <a:extLst>
              <a:ext uri="{FF2B5EF4-FFF2-40B4-BE49-F238E27FC236}">
                <a16:creationId xmlns:a16="http://schemas.microsoft.com/office/drawing/2014/main" id="{48DCEC30-69CA-F349-B986-1369F2CDE3A0}"/>
              </a:ext>
            </a:extLst>
          </p:cNvPr>
          <p:cNvCxnSpPr>
            <a:stCxn id="5" idx="2"/>
            <a:endCxn id="6" idx="0"/>
          </p:cNvCxnSpPr>
          <p:nvPr/>
        </p:nvCxnSpPr>
        <p:spPr>
          <a:xfrm rot="5400000">
            <a:off x="4251824" y="-1511663"/>
            <a:ext cx="990180" cy="5801591"/>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490F3097-6A60-DA47-8011-5F4FBFF68C01}"/>
              </a:ext>
            </a:extLst>
          </p:cNvPr>
          <p:cNvCxnSpPr>
            <a:stCxn id="5" idx="2"/>
            <a:endCxn id="7" idx="0"/>
          </p:cNvCxnSpPr>
          <p:nvPr/>
        </p:nvCxnSpPr>
        <p:spPr>
          <a:xfrm rot="16200000" flipH="1">
            <a:off x="9833907" y="-1292157"/>
            <a:ext cx="992777" cy="5365173"/>
          </a:xfrm>
          <a:prstGeom prst="bentConnector3">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C65BFE8-14BA-FD4C-91D6-68FBF1A0A48A}"/>
              </a:ext>
            </a:extLst>
          </p:cNvPr>
          <p:cNvSpPr/>
          <p:nvPr/>
        </p:nvSpPr>
        <p:spPr>
          <a:xfrm>
            <a:off x="3423804" y="1595630"/>
            <a:ext cx="8011391" cy="12456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refers to two different kinds of external dependency that come from outside of its own codebase</a:t>
            </a:r>
          </a:p>
        </p:txBody>
      </p:sp>
      <p:sp>
        <p:nvSpPr>
          <p:cNvPr id="17" name="Rectangle 16">
            <a:extLst>
              <a:ext uri="{FF2B5EF4-FFF2-40B4-BE49-F238E27FC236}">
                <a16:creationId xmlns:a16="http://schemas.microsoft.com/office/drawing/2014/main" id="{B9085EB5-170E-1649-955B-D38D249B8AFC}"/>
              </a:ext>
            </a:extLst>
          </p:cNvPr>
          <p:cNvSpPr/>
          <p:nvPr/>
        </p:nvSpPr>
        <p:spPr>
          <a:xfrm>
            <a:off x="422563" y="5181114"/>
            <a:ext cx="14013874" cy="6684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Location of Lock File: </a:t>
            </a:r>
            <a:r>
              <a:rPr lang="en-US" dirty="0"/>
              <a:t>Current Working Directory</a:t>
            </a:r>
          </a:p>
        </p:txBody>
      </p:sp>
      <p:sp>
        <p:nvSpPr>
          <p:cNvPr id="18" name="Oval 17">
            <a:extLst>
              <a:ext uri="{FF2B5EF4-FFF2-40B4-BE49-F238E27FC236}">
                <a16:creationId xmlns:a16="http://schemas.microsoft.com/office/drawing/2014/main" id="{930BA5FD-F07D-3047-9E32-7ED9D4F02B67}"/>
              </a:ext>
            </a:extLst>
          </p:cNvPr>
          <p:cNvSpPr/>
          <p:nvPr/>
        </p:nvSpPr>
        <p:spPr>
          <a:xfrm>
            <a:off x="10494819" y="126242"/>
            <a:ext cx="3868882" cy="10553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feature added from Terraform v0.14 &amp; later</a:t>
            </a:r>
          </a:p>
        </p:txBody>
      </p:sp>
      <p:sp>
        <p:nvSpPr>
          <p:cNvPr id="19" name="Subtitle 2">
            <a:extLst>
              <a:ext uri="{FF2B5EF4-FFF2-40B4-BE49-F238E27FC236}">
                <a16:creationId xmlns:a16="http://schemas.microsoft.com/office/drawing/2014/main" id="{84A897C9-2A10-484B-8BF5-34A4167CB16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923441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down)">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10">
                                            <p:txEl>
                                              <p:pRg st="0" end="0"/>
                                            </p:txEl>
                                          </p:spTgt>
                                        </p:tgtEl>
                                        <p:attrNameLst>
                                          <p:attrName>style.visibility</p:attrName>
                                        </p:attrNameLst>
                                      </p:cBhvr>
                                      <p:to>
                                        <p:strVal val="visible"/>
                                      </p:to>
                                    </p:set>
                                    <p:animEffect transition="in" filter="wipe(down)">
                                      <p:cBhvr>
                                        <p:cTn id="49" dur="500"/>
                                        <p:tgtEl>
                                          <p:spTgt spid="10">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down)">
                                      <p:cBhvr>
                                        <p:cTn id="5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1" grpId="0" animBg="1"/>
      <p:bldP spid="16" grpId="0" animBg="1"/>
      <p:bldP spid="17" grpId="0" animBg="1"/>
      <p:bldP spid="18"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D65972-A55B-0147-906C-EE4CA89DEC69}"/>
              </a:ext>
            </a:extLst>
          </p:cNvPr>
          <p:cNvSpPr>
            <a:spLocks noGrp="1"/>
          </p:cNvSpPr>
          <p:nvPr>
            <p:ph type="title"/>
          </p:nvPr>
        </p:nvSpPr>
        <p:spPr>
          <a:xfrm>
            <a:off x="205740" y="3317343"/>
            <a:ext cx="3931920" cy="1188851"/>
          </a:xfrm>
        </p:spPr>
        <p:txBody>
          <a:bodyPr>
            <a:normAutofit fontScale="90000"/>
          </a:bodyPr>
          <a:lstStyle/>
          <a:p>
            <a:r>
              <a:rPr lang="en-US" dirty="0"/>
              <a:t>Dependency Lock File</a:t>
            </a:r>
          </a:p>
        </p:txBody>
      </p:sp>
      <p:sp>
        <p:nvSpPr>
          <p:cNvPr id="6" name="Subtitle 2">
            <a:extLst>
              <a:ext uri="{FF2B5EF4-FFF2-40B4-BE49-F238E27FC236}">
                <a16:creationId xmlns:a16="http://schemas.microsoft.com/office/drawing/2014/main" id="{0E528050-E483-8E4D-AE10-0CD8434A273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pic>
        <p:nvPicPr>
          <p:cNvPr id="7" name="Picture 6">
            <a:extLst>
              <a:ext uri="{FF2B5EF4-FFF2-40B4-BE49-F238E27FC236}">
                <a16:creationId xmlns:a16="http://schemas.microsoft.com/office/drawing/2014/main" id="{2F115193-C3DB-0C41-8913-0899257DB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9097" y="2032000"/>
            <a:ext cx="8356600" cy="2082800"/>
          </a:xfrm>
          <a:prstGeom prst="rect">
            <a:avLst/>
          </a:prstGeom>
        </p:spPr>
      </p:pic>
    </p:spTree>
    <p:extLst>
      <p:ext uri="{BB962C8B-B14F-4D97-AF65-F5344CB8AC3E}">
        <p14:creationId xmlns:p14="http://schemas.microsoft.com/office/powerpoint/2010/main" val="1033376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CFDAF5-4599-BE4E-B792-37B1B6816B75}"/>
              </a:ext>
            </a:extLst>
          </p:cNvPr>
          <p:cNvSpPr>
            <a:spLocks noGrp="1"/>
          </p:cNvSpPr>
          <p:nvPr>
            <p:ph type="title"/>
          </p:nvPr>
        </p:nvSpPr>
        <p:spPr/>
        <p:txBody>
          <a:bodyPr/>
          <a:lstStyle/>
          <a:p>
            <a:r>
              <a:rPr lang="en-US" dirty="0"/>
              <a:t>Importance of Dependency Lock File</a:t>
            </a:r>
          </a:p>
        </p:txBody>
      </p:sp>
      <p:pic>
        <p:nvPicPr>
          <p:cNvPr id="5" name="Picture 4">
            <a:extLst>
              <a:ext uri="{FF2B5EF4-FFF2-40B4-BE49-F238E27FC236}">
                <a16:creationId xmlns:a16="http://schemas.microsoft.com/office/drawing/2014/main" id="{D99751CC-F76A-AD49-BC82-2736141AB48F}"/>
              </a:ext>
            </a:extLst>
          </p:cNvPr>
          <p:cNvPicPr>
            <a:picLocks noChangeAspect="1"/>
          </p:cNvPicPr>
          <p:nvPr/>
        </p:nvPicPr>
        <p:blipFill>
          <a:blip r:embed="rId2"/>
          <a:stretch>
            <a:fillRect/>
          </a:stretch>
        </p:blipFill>
        <p:spPr>
          <a:xfrm>
            <a:off x="665594" y="1555171"/>
            <a:ext cx="13548307" cy="2227119"/>
          </a:xfrm>
          <a:prstGeom prst="rect">
            <a:avLst/>
          </a:prstGeom>
        </p:spPr>
      </p:pic>
      <p:sp>
        <p:nvSpPr>
          <p:cNvPr id="6" name="Rectangle 5">
            <a:extLst>
              <a:ext uri="{FF2B5EF4-FFF2-40B4-BE49-F238E27FC236}">
                <a16:creationId xmlns:a16="http://schemas.microsoft.com/office/drawing/2014/main" id="{1297EF57-665B-ED4C-BD3D-966834B16837}"/>
              </a:ext>
            </a:extLst>
          </p:cNvPr>
          <p:cNvSpPr/>
          <p:nvPr/>
        </p:nvSpPr>
        <p:spPr>
          <a:xfrm>
            <a:off x="290945" y="4114800"/>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Terraform </a:t>
            </a:r>
            <a:r>
              <a:rPr lang="en-US" dirty="0">
                <a:solidFill>
                  <a:srgbClr val="FFFF00"/>
                </a:solidFill>
              </a:rPr>
              <a:t>did not find </a:t>
            </a:r>
            <a:r>
              <a:rPr lang="en-US" dirty="0"/>
              <a:t>a lock file, it would download the </a:t>
            </a:r>
            <a:r>
              <a:rPr lang="en-US" dirty="0">
                <a:solidFill>
                  <a:srgbClr val="FFFF00"/>
                </a:solidFill>
              </a:rPr>
              <a:t>latest versions </a:t>
            </a:r>
            <a:r>
              <a:rPr lang="en-US" dirty="0"/>
              <a:t>of the providers that fulfill the </a:t>
            </a:r>
            <a:r>
              <a:rPr lang="en-US" dirty="0">
                <a:solidFill>
                  <a:srgbClr val="FFFF00"/>
                </a:solidFill>
              </a:rPr>
              <a:t>version constraints</a:t>
            </a:r>
            <a:r>
              <a:rPr lang="en-US" dirty="0"/>
              <a:t> you defined in the </a:t>
            </a:r>
            <a:r>
              <a:rPr lang="en-US" dirty="0" err="1">
                <a:solidFill>
                  <a:srgbClr val="FFFF00"/>
                </a:solidFill>
              </a:rPr>
              <a:t>required_providers</a:t>
            </a:r>
            <a:r>
              <a:rPr lang="en-US" dirty="0">
                <a:solidFill>
                  <a:srgbClr val="FFFF00"/>
                </a:solidFill>
              </a:rPr>
              <a:t> </a:t>
            </a:r>
            <a:r>
              <a:rPr lang="en-US" dirty="0"/>
              <a:t>block inside Terraform Settings Block. </a:t>
            </a:r>
          </a:p>
        </p:txBody>
      </p:sp>
      <p:sp>
        <p:nvSpPr>
          <p:cNvPr id="7" name="Rectangle 6">
            <a:extLst>
              <a:ext uri="{FF2B5EF4-FFF2-40B4-BE49-F238E27FC236}">
                <a16:creationId xmlns:a16="http://schemas.microsoft.com/office/drawing/2014/main" id="{2F74C993-D5B8-994E-8201-68D3E669A4C1}"/>
              </a:ext>
            </a:extLst>
          </p:cNvPr>
          <p:cNvSpPr/>
          <p:nvPr/>
        </p:nvSpPr>
        <p:spPr>
          <a:xfrm>
            <a:off x="290945" y="5243946"/>
            <a:ext cx="14027728" cy="95596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If we have lock file, the lock file causes Terraform to </a:t>
            </a:r>
            <a:r>
              <a:rPr lang="en-US" dirty="0">
                <a:solidFill>
                  <a:srgbClr val="FFFF00"/>
                </a:solidFill>
              </a:rPr>
              <a:t>always install the same provider version</a:t>
            </a:r>
            <a:r>
              <a:rPr lang="en-US" dirty="0"/>
              <a:t>, ensuring that runs </a:t>
            </a:r>
            <a:r>
              <a:rPr lang="en-US" dirty="0">
                <a:solidFill>
                  <a:srgbClr val="FFFF00"/>
                </a:solidFill>
              </a:rPr>
              <a:t>across</a:t>
            </a:r>
            <a:r>
              <a:rPr lang="en-US" dirty="0"/>
              <a:t> your team or remote sessions will be </a:t>
            </a:r>
            <a:r>
              <a:rPr lang="en-US" dirty="0">
                <a:solidFill>
                  <a:srgbClr val="FFFF00"/>
                </a:solidFill>
              </a:rPr>
              <a:t>consistent</a:t>
            </a:r>
            <a:r>
              <a:rPr lang="en-US" dirty="0"/>
              <a:t>.</a:t>
            </a:r>
          </a:p>
        </p:txBody>
      </p:sp>
      <p:sp>
        <p:nvSpPr>
          <p:cNvPr id="8" name="Subtitle 2">
            <a:extLst>
              <a:ext uri="{FF2B5EF4-FFF2-40B4-BE49-F238E27FC236}">
                <a16:creationId xmlns:a16="http://schemas.microsoft.com/office/drawing/2014/main" id="{4152CAD9-4436-6C4C-9D93-421A299688F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56227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Resources</a:t>
            </a:r>
          </a:p>
          <a:p>
            <a:pPr marL="0" indent="0" algn="ctr">
              <a:buNone/>
            </a:pPr>
            <a:r>
              <a:rPr lang="en-US" sz="7000" b="1" dirty="0">
                <a:solidFill>
                  <a:srgbClr val="00B050"/>
                </a:solidFill>
              </a:rPr>
              <a:t>Introduction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5889764E-9659-944E-B140-0C77B9980FA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7823012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A1284748-3B93-9947-874F-5168DBE9647E}"/>
              </a:ext>
            </a:extLst>
          </p:cNvPr>
          <p:cNvSpPr/>
          <p:nvPr/>
        </p:nvSpPr>
        <p:spPr>
          <a:xfrm>
            <a:off x="5807947" y="2713054"/>
            <a:ext cx="3155182" cy="217044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0" dirty="0"/>
              <a:t>Terraform</a:t>
            </a:r>
          </a:p>
          <a:p>
            <a:pPr algn="ctr"/>
            <a:r>
              <a:rPr lang="en-US" sz="3800" dirty="0"/>
              <a:t>Resources</a:t>
            </a:r>
          </a:p>
        </p:txBody>
      </p:sp>
      <p:sp>
        <p:nvSpPr>
          <p:cNvPr id="6" name="Oval 5">
            <a:extLst>
              <a:ext uri="{FF2B5EF4-FFF2-40B4-BE49-F238E27FC236}">
                <a16:creationId xmlns:a16="http://schemas.microsoft.com/office/drawing/2014/main" id="{27D8B0ED-110C-1544-A761-666CB739921A}"/>
              </a:ext>
            </a:extLst>
          </p:cNvPr>
          <p:cNvSpPr/>
          <p:nvPr/>
        </p:nvSpPr>
        <p:spPr>
          <a:xfrm>
            <a:off x="313175" y="47394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Language Basics</a:t>
            </a:r>
          </a:p>
        </p:txBody>
      </p:sp>
      <p:sp>
        <p:nvSpPr>
          <p:cNvPr id="7" name="Oval 6">
            <a:extLst>
              <a:ext uri="{FF2B5EF4-FFF2-40B4-BE49-F238E27FC236}">
                <a16:creationId xmlns:a16="http://schemas.microsoft.com/office/drawing/2014/main" id="{7277F48F-4173-494C-AA4A-941C458C4252}"/>
              </a:ext>
            </a:extLst>
          </p:cNvPr>
          <p:cNvSpPr/>
          <p:nvPr/>
        </p:nvSpPr>
        <p:spPr>
          <a:xfrm>
            <a:off x="313175" y="2234083"/>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Syntax</a:t>
            </a:r>
          </a:p>
        </p:txBody>
      </p:sp>
      <p:sp>
        <p:nvSpPr>
          <p:cNvPr id="8" name="Oval 7">
            <a:extLst>
              <a:ext uri="{FF2B5EF4-FFF2-40B4-BE49-F238E27FC236}">
                <a16:creationId xmlns:a16="http://schemas.microsoft.com/office/drawing/2014/main" id="{3804E795-1BC9-D149-B863-92440C518969}"/>
              </a:ext>
            </a:extLst>
          </p:cNvPr>
          <p:cNvSpPr/>
          <p:nvPr/>
        </p:nvSpPr>
        <p:spPr>
          <a:xfrm>
            <a:off x="313175" y="3986997"/>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Resource Behavior</a:t>
            </a:r>
          </a:p>
        </p:txBody>
      </p:sp>
      <p:sp>
        <p:nvSpPr>
          <p:cNvPr id="9" name="Oval 8">
            <a:extLst>
              <a:ext uri="{FF2B5EF4-FFF2-40B4-BE49-F238E27FC236}">
                <a16:creationId xmlns:a16="http://schemas.microsoft.com/office/drawing/2014/main" id="{03FFB122-68F2-AB47-9827-73E190767299}"/>
              </a:ext>
            </a:extLst>
          </p:cNvPr>
          <p:cNvSpPr/>
          <p:nvPr/>
        </p:nvSpPr>
        <p:spPr>
          <a:xfrm>
            <a:off x="313175" y="5817996"/>
            <a:ext cx="3985847" cy="1455337"/>
          </a:xfrm>
          <a:prstGeom prst="ellipse">
            <a:avLst/>
          </a:prstGeom>
          <a:solidFill>
            <a:srgbClr val="246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a:p>
            <a:pPr algn="ctr"/>
            <a:r>
              <a:rPr lang="en-US" sz="2600" dirty="0">
                <a:solidFill>
                  <a:srgbClr val="FFFF00"/>
                </a:solidFill>
              </a:rPr>
              <a:t>State</a:t>
            </a:r>
          </a:p>
        </p:txBody>
      </p:sp>
      <p:sp>
        <p:nvSpPr>
          <p:cNvPr id="15" name="Oval 14">
            <a:extLst>
              <a:ext uri="{FF2B5EF4-FFF2-40B4-BE49-F238E27FC236}">
                <a16:creationId xmlns:a16="http://schemas.microsoft.com/office/drawing/2014/main" id="{90FB3206-7759-1C4A-BF46-442BABE47006}"/>
              </a:ext>
            </a:extLst>
          </p:cNvPr>
          <p:cNvSpPr/>
          <p:nvPr/>
        </p:nvSpPr>
        <p:spPr>
          <a:xfrm>
            <a:off x="10373247" y="47394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a:solidFill>
                  <a:srgbClr val="FFFF00"/>
                </a:solidFill>
              </a:rPr>
              <a:t>count</a:t>
            </a:r>
          </a:p>
        </p:txBody>
      </p:sp>
      <p:sp>
        <p:nvSpPr>
          <p:cNvPr id="16" name="Oval 15">
            <a:extLst>
              <a:ext uri="{FF2B5EF4-FFF2-40B4-BE49-F238E27FC236}">
                <a16:creationId xmlns:a16="http://schemas.microsoft.com/office/drawing/2014/main" id="{A8E3194F-558C-A441-BDED-78F58D29DFA2}"/>
              </a:ext>
            </a:extLst>
          </p:cNvPr>
          <p:cNvSpPr/>
          <p:nvPr/>
        </p:nvSpPr>
        <p:spPr>
          <a:xfrm>
            <a:off x="10373247" y="2234083"/>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a:t>
            </a:r>
          </a:p>
          <a:p>
            <a:pPr algn="ctr"/>
            <a:r>
              <a:rPr lang="en-US" sz="2600" dirty="0"/>
              <a:t>Meta-Argument</a:t>
            </a:r>
          </a:p>
          <a:p>
            <a:pPr algn="ctr"/>
            <a:r>
              <a:rPr lang="en-US" sz="2600" dirty="0" err="1">
                <a:solidFill>
                  <a:srgbClr val="FFFF00"/>
                </a:solidFill>
              </a:rPr>
              <a:t>depends_on</a:t>
            </a:r>
            <a:endParaRPr lang="en-US" sz="2600" dirty="0">
              <a:solidFill>
                <a:srgbClr val="FFFF00"/>
              </a:solidFill>
            </a:endParaRPr>
          </a:p>
        </p:txBody>
      </p:sp>
      <p:sp>
        <p:nvSpPr>
          <p:cNvPr id="17" name="Oval 16">
            <a:extLst>
              <a:ext uri="{FF2B5EF4-FFF2-40B4-BE49-F238E27FC236}">
                <a16:creationId xmlns:a16="http://schemas.microsoft.com/office/drawing/2014/main" id="{EF7DD6D5-AAFC-5F4B-8DD1-733032907B0D}"/>
              </a:ext>
            </a:extLst>
          </p:cNvPr>
          <p:cNvSpPr/>
          <p:nvPr/>
        </p:nvSpPr>
        <p:spPr>
          <a:xfrm>
            <a:off x="10373247" y="3986997"/>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err="1">
                <a:solidFill>
                  <a:srgbClr val="FFFF00"/>
                </a:solidFill>
              </a:rPr>
              <a:t>for_each</a:t>
            </a:r>
            <a:endParaRPr lang="en-US" sz="2600" dirty="0">
              <a:solidFill>
                <a:srgbClr val="FFFF00"/>
              </a:solidFill>
            </a:endParaRPr>
          </a:p>
        </p:txBody>
      </p:sp>
      <p:sp>
        <p:nvSpPr>
          <p:cNvPr id="18" name="Oval 17">
            <a:extLst>
              <a:ext uri="{FF2B5EF4-FFF2-40B4-BE49-F238E27FC236}">
                <a16:creationId xmlns:a16="http://schemas.microsoft.com/office/drawing/2014/main" id="{28DB20B8-1330-9446-BB1E-40947481045A}"/>
              </a:ext>
            </a:extLst>
          </p:cNvPr>
          <p:cNvSpPr/>
          <p:nvPr/>
        </p:nvSpPr>
        <p:spPr>
          <a:xfrm>
            <a:off x="10373247" y="5817996"/>
            <a:ext cx="3985847" cy="145533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a:t>
            </a:r>
          </a:p>
          <a:p>
            <a:pPr algn="ctr"/>
            <a:r>
              <a:rPr lang="en-US" sz="2600" dirty="0"/>
              <a:t>Meta-Argument</a:t>
            </a:r>
          </a:p>
          <a:p>
            <a:pPr algn="ctr"/>
            <a:r>
              <a:rPr lang="en-US" sz="2600" dirty="0">
                <a:solidFill>
                  <a:srgbClr val="FFFF00"/>
                </a:solidFill>
              </a:rPr>
              <a:t>lifecycle</a:t>
            </a:r>
          </a:p>
        </p:txBody>
      </p:sp>
      <p:sp>
        <p:nvSpPr>
          <p:cNvPr id="12" name="Subtitle 2">
            <a:extLst>
              <a:ext uri="{FF2B5EF4-FFF2-40B4-BE49-F238E27FC236}">
                <a16:creationId xmlns:a16="http://schemas.microsoft.com/office/drawing/2014/main" id="{C4B18736-AEE0-8C42-B5C8-090793F2230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1676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5" grpId="0" animBg="1"/>
      <p:bldP spid="16"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35E359-9CB2-3743-8559-46E3931E6BCC}"/>
              </a:ext>
            </a:extLst>
          </p:cNvPr>
          <p:cNvSpPr>
            <a:spLocks noGrp="1"/>
          </p:cNvSpPr>
          <p:nvPr>
            <p:ph type="title"/>
          </p:nvPr>
        </p:nvSpPr>
        <p:spPr/>
        <p:txBody>
          <a:bodyPr/>
          <a:lstStyle/>
          <a:p>
            <a:r>
              <a:rPr lang="en-US" dirty="0"/>
              <a:t>GitHub Repositories</a:t>
            </a:r>
          </a:p>
        </p:txBody>
      </p:sp>
      <p:graphicFrame>
        <p:nvGraphicFramePr>
          <p:cNvPr id="5" name="Table 5">
            <a:extLst>
              <a:ext uri="{FF2B5EF4-FFF2-40B4-BE49-F238E27FC236}">
                <a16:creationId xmlns:a16="http://schemas.microsoft.com/office/drawing/2014/main" id="{79FF1EB2-BDAC-F149-A12B-C2B78186B59E}"/>
              </a:ext>
            </a:extLst>
          </p:cNvPr>
          <p:cNvGraphicFramePr>
            <a:graphicFrameLocks noGrp="1"/>
          </p:cNvGraphicFramePr>
          <p:nvPr>
            <p:extLst>
              <p:ext uri="{D42A27DB-BD31-4B8C-83A1-F6EECF244321}">
                <p14:modId xmlns:p14="http://schemas.microsoft.com/office/powerpoint/2010/main" val="894821593"/>
              </p:ext>
            </p:extLst>
          </p:nvPr>
        </p:nvGraphicFramePr>
        <p:xfrm>
          <a:off x="453190" y="2319421"/>
          <a:ext cx="13984706" cy="2468880"/>
        </p:xfrm>
        <a:graphic>
          <a:graphicData uri="http://schemas.openxmlformats.org/drawingml/2006/table">
            <a:tbl>
              <a:tblPr firstRow="1" bandRow="1">
                <a:tableStyleId>{5C22544A-7EE6-4342-B048-85BDC9FD1C3A}</a:tableStyleId>
              </a:tblPr>
              <a:tblGrid>
                <a:gridCol w="5117432">
                  <a:extLst>
                    <a:ext uri="{9D8B030D-6E8A-4147-A177-3AD203B41FA5}">
                      <a16:colId xmlns:a16="http://schemas.microsoft.com/office/drawing/2014/main" val="1391019368"/>
                    </a:ext>
                  </a:extLst>
                </a:gridCol>
                <a:gridCol w="8867274">
                  <a:extLst>
                    <a:ext uri="{9D8B030D-6E8A-4147-A177-3AD203B41FA5}">
                      <a16:colId xmlns:a16="http://schemas.microsoft.com/office/drawing/2014/main" val="3494411232"/>
                    </a:ext>
                  </a:extLst>
                </a:gridCol>
              </a:tblGrid>
              <a:tr h="370840">
                <a:tc>
                  <a:txBody>
                    <a:bodyPr/>
                    <a:lstStyle/>
                    <a:p>
                      <a:r>
                        <a:rPr lang="en-US" dirty="0"/>
                        <a:t>Repository Used For</a:t>
                      </a:r>
                    </a:p>
                  </a:txBody>
                  <a:tcPr/>
                </a:tc>
                <a:tc>
                  <a:txBody>
                    <a:bodyPr/>
                    <a:lstStyle/>
                    <a:p>
                      <a:r>
                        <a:rPr lang="en-US" dirty="0"/>
                        <a:t>Repository URL</a:t>
                      </a:r>
                    </a:p>
                  </a:txBody>
                  <a:tcPr/>
                </a:tc>
                <a:extLst>
                  <a:ext uri="{0D108BD9-81ED-4DB2-BD59-A6C34878D82A}">
                    <a16:rowId xmlns:a16="http://schemas.microsoft.com/office/drawing/2014/main" val="1095645240"/>
                  </a:ext>
                </a:extLst>
              </a:tr>
              <a:tr h="370840">
                <a:tc>
                  <a:txBody>
                    <a:bodyPr/>
                    <a:lstStyle/>
                    <a:p>
                      <a:r>
                        <a:rPr lang="en-US" dirty="0"/>
                        <a:t>Course Main Repository with step-by-step documentation</a:t>
                      </a:r>
                    </a:p>
                  </a:txBody>
                  <a:tcPr/>
                </a:tc>
                <a:tc>
                  <a:txBody>
                    <a:bodyPr/>
                    <a:lstStyle/>
                    <a:p>
                      <a:r>
                        <a:rPr lang="en-US" dirty="0"/>
                        <a:t>https://</a:t>
                      </a:r>
                      <a:r>
                        <a:rPr lang="en-US" dirty="0" err="1"/>
                        <a:t>github.com</a:t>
                      </a:r>
                      <a:r>
                        <a:rPr lang="en-US" dirty="0"/>
                        <a:t>/</a:t>
                      </a:r>
                      <a:r>
                        <a:rPr lang="en-US" dirty="0" err="1"/>
                        <a:t>nholuongut</a:t>
                      </a:r>
                      <a:r>
                        <a:rPr lang="en-US" dirty="0"/>
                        <a:t>/terraform-associate</a:t>
                      </a:r>
                    </a:p>
                  </a:txBody>
                  <a:tcPr/>
                </a:tc>
                <a:extLst>
                  <a:ext uri="{0D108BD9-81ED-4DB2-BD59-A6C34878D82A}">
                    <a16:rowId xmlns:a16="http://schemas.microsoft.com/office/drawing/2014/main" val="2496923901"/>
                  </a:ext>
                </a:extLst>
              </a:tr>
              <a:tr h="370840">
                <a:tc>
                  <a:txBody>
                    <a:bodyPr/>
                    <a:lstStyle/>
                    <a:p>
                      <a:r>
                        <a:rPr lang="en-US" dirty="0"/>
                        <a:t>Terraform Cloud Demo</a:t>
                      </a:r>
                    </a:p>
                  </a:txBody>
                  <a:tcPr/>
                </a:tc>
                <a:tc>
                  <a:txBody>
                    <a:bodyPr/>
                    <a:lstStyle/>
                    <a:p>
                      <a:r>
                        <a:rPr lang="en-US" dirty="0"/>
                        <a:t>https://</a:t>
                      </a:r>
                      <a:r>
                        <a:rPr lang="en-US" dirty="0" err="1"/>
                        <a:t>github.com</a:t>
                      </a:r>
                      <a:r>
                        <a:rPr lang="en-US" dirty="0"/>
                        <a:t>/</a:t>
                      </a:r>
                      <a:r>
                        <a:rPr lang="en-US" dirty="0" err="1"/>
                        <a:t>nholuongut</a:t>
                      </a:r>
                      <a:r>
                        <a:rPr lang="en-US" dirty="0"/>
                        <a:t>/terraform-cloud-demo1</a:t>
                      </a:r>
                    </a:p>
                  </a:txBody>
                  <a:tcPr/>
                </a:tc>
                <a:extLst>
                  <a:ext uri="{0D108BD9-81ED-4DB2-BD59-A6C34878D82A}">
                    <a16:rowId xmlns:a16="http://schemas.microsoft.com/office/drawing/2014/main" val="2439322093"/>
                  </a:ext>
                </a:extLst>
              </a:tr>
              <a:tr h="370840">
                <a:tc>
                  <a:txBody>
                    <a:bodyPr/>
                    <a:lstStyle/>
                    <a:p>
                      <a:r>
                        <a:rPr lang="en-US" dirty="0"/>
                        <a:t>Terraform Private Module Registry Demo</a:t>
                      </a:r>
                    </a:p>
                  </a:txBody>
                  <a:tcPr/>
                </a:tc>
                <a:tc>
                  <a:txBody>
                    <a:bodyPr/>
                    <a:lstStyle/>
                    <a:p>
                      <a:r>
                        <a:rPr lang="en-US" dirty="0"/>
                        <a:t>https://</a:t>
                      </a:r>
                      <a:r>
                        <a:rPr lang="en-US" dirty="0" err="1"/>
                        <a:t>github.com</a:t>
                      </a:r>
                      <a:r>
                        <a:rPr lang="en-US" dirty="0"/>
                        <a:t>/</a:t>
                      </a:r>
                      <a:r>
                        <a:rPr lang="en-US" dirty="0" err="1"/>
                        <a:t>nholuongut</a:t>
                      </a:r>
                      <a:r>
                        <a:rPr lang="en-US" dirty="0"/>
                        <a:t>/terraform-aws-s3-website</a:t>
                      </a:r>
                    </a:p>
                  </a:txBody>
                  <a:tcPr/>
                </a:tc>
                <a:extLst>
                  <a:ext uri="{0D108BD9-81ED-4DB2-BD59-A6C34878D82A}">
                    <a16:rowId xmlns:a16="http://schemas.microsoft.com/office/drawing/2014/main" val="3454377025"/>
                  </a:ext>
                </a:extLst>
              </a:tr>
              <a:tr h="370840">
                <a:tc>
                  <a:txBody>
                    <a:bodyPr/>
                    <a:lstStyle/>
                    <a:p>
                      <a:r>
                        <a:rPr lang="en-US" dirty="0"/>
                        <a:t>Terraform Sentinel Policies Demo</a:t>
                      </a:r>
                    </a:p>
                  </a:txBody>
                  <a:tcPr/>
                </a:tc>
                <a:tc>
                  <a:txBody>
                    <a:bodyPr/>
                    <a:lstStyle/>
                    <a:p>
                      <a:r>
                        <a:rPr lang="en-US" dirty="0"/>
                        <a:t>https://</a:t>
                      </a:r>
                      <a:r>
                        <a:rPr lang="en-US" dirty="0" err="1"/>
                        <a:t>github.com</a:t>
                      </a:r>
                      <a:r>
                        <a:rPr lang="en-US" dirty="0"/>
                        <a:t>/</a:t>
                      </a:r>
                      <a:r>
                        <a:rPr lang="en-US" dirty="0" err="1"/>
                        <a:t>nholuongut</a:t>
                      </a:r>
                      <a:r>
                        <a:rPr lang="en-US" dirty="0"/>
                        <a:t>/terraform-sentinel-policies</a:t>
                      </a:r>
                    </a:p>
                  </a:txBody>
                  <a:tcPr/>
                </a:tc>
                <a:extLst>
                  <a:ext uri="{0D108BD9-81ED-4DB2-BD59-A6C34878D82A}">
                    <a16:rowId xmlns:a16="http://schemas.microsoft.com/office/drawing/2014/main" val="2507680195"/>
                  </a:ext>
                </a:extLst>
              </a:tr>
            </a:tbl>
          </a:graphicData>
        </a:graphic>
      </p:graphicFrame>
      <p:sp>
        <p:nvSpPr>
          <p:cNvPr id="6" name="Subtitle 2">
            <a:extLst>
              <a:ext uri="{FF2B5EF4-FFF2-40B4-BE49-F238E27FC236}">
                <a16:creationId xmlns:a16="http://schemas.microsoft.com/office/drawing/2014/main" id="{16A679D6-C126-DD42-8527-1EBC9124B417}"/>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29722549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BB267D-282A-CD42-8347-1F6386AFD1F7}"/>
              </a:ext>
            </a:extLst>
          </p:cNvPr>
          <p:cNvSpPr>
            <a:spLocks noGrp="1"/>
          </p:cNvSpPr>
          <p:nvPr>
            <p:ph type="title"/>
          </p:nvPr>
        </p:nvSpPr>
        <p:spPr/>
        <p:txBody>
          <a:bodyPr/>
          <a:lstStyle/>
          <a:p>
            <a:r>
              <a:rPr lang="en-US" dirty="0"/>
              <a:t>Terraform Resources - Duration</a:t>
            </a:r>
          </a:p>
        </p:txBody>
      </p:sp>
      <p:pic>
        <p:nvPicPr>
          <p:cNvPr id="5" name="Picture 4">
            <a:extLst>
              <a:ext uri="{FF2B5EF4-FFF2-40B4-BE49-F238E27FC236}">
                <a16:creationId xmlns:a16="http://schemas.microsoft.com/office/drawing/2014/main" id="{A846E663-3D8A-344D-A8A5-47FF1E318929}"/>
              </a:ext>
            </a:extLst>
          </p:cNvPr>
          <p:cNvPicPr>
            <a:picLocks noChangeAspect="1"/>
          </p:cNvPicPr>
          <p:nvPr/>
        </p:nvPicPr>
        <p:blipFill>
          <a:blip r:embed="rId2"/>
          <a:stretch>
            <a:fillRect/>
          </a:stretch>
        </p:blipFill>
        <p:spPr>
          <a:xfrm>
            <a:off x="309126" y="1721478"/>
            <a:ext cx="10161256" cy="5374369"/>
          </a:xfrm>
          <a:prstGeom prst="rect">
            <a:avLst/>
          </a:prstGeom>
        </p:spPr>
      </p:pic>
      <p:sp>
        <p:nvSpPr>
          <p:cNvPr id="6" name="Rounded Rectangle 5">
            <a:extLst>
              <a:ext uri="{FF2B5EF4-FFF2-40B4-BE49-F238E27FC236}">
                <a16:creationId xmlns:a16="http://schemas.microsoft.com/office/drawing/2014/main" id="{36F5388F-B217-074F-8F47-244E6A1EB9A5}"/>
              </a:ext>
            </a:extLst>
          </p:cNvPr>
          <p:cNvSpPr/>
          <p:nvPr/>
        </p:nvSpPr>
        <p:spPr>
          <a:xfrm>
            <a:off x="7496070" y="1748413"/>
            <a:ext cx="2582427" cy="743578"/>
          </a:xfrm>
          <a:prstGeom prst="roundRect">
            <a:avLst/>
          </a:prstGeom>
          <a:noFill/>
          <a:ln w="920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333207-E081-B740-BF64-9638483217CA}"/>
              </a:ext>
            </a:extLst>
          </p:cNvPr>
          <p:cNvSpPr/>
          <p:nvPr/>
        </p:nvSpPr>
        <p:spPr>
          <a:xfrm>
            <a:off x="12198697" y="1689728"/>
            <a:ext cx="2009671" cy="86094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WHY?</a:t>
            </a:r>
          </a:p>
        </p:txBody>
      </p:sp>
      <p:cxnSp>
        <p:nvCxnSpPr>
          <p:cNvPr id="8" name="Straight Arrow Connector 7">
            <a:extLst>
              <a:ext uri="{FF2B5EF4-FFF2-40B4-BE49-F238E27FC236}">
                <a16:creationId xmlns:a16="http://schemas.microsoft.com/office/drawing/2014/main" id="{DAD8DB5A-3F35-0B4B-A36F-10A4B1CC4FF1}"/>
              </a:ext>
            </a:extLst>
          </p:cNvPr>
          <p:cNvCxnSpPr>
            <a:stCxn id="3" idx="2"/>
            <a:endCxn id="6" idx="3"/>
          </p:cNvCxnSpPr>
          <p:nvPr/>
        </p:nvCxnSpPr>
        <p:spPr>
          <a:xfrm flipH="1">
            <a:off x="10078497" y="2120202"/>
            <a:ext cx="2120200"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2074F11C-ED6C-6F4E-A750-F9EDD18AC667}"/>
              </a:ext>
            </a:extLst>
          </p:cNvPr>
          <p:cNvSpPr/>
          <p:nvPr/>
        </p:nvSpPr>
        <p:spPr>
          <a:xfrm>
            <a:off x="10319657" y="3195376"/>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Language Syntax</a:t>
            </a:r>
          </a:p>
        </p:txBody>
      </p:sp>
      <p:sp>
        <p:nvSpPr>
          <p:cNvPr id="11" name="Rounded Rectangle 10">
            <a:extLst>
              <a:ext uri="{FF2B5EF4-FFF2-40B4-BE49-F238E27FC236}">
                <a16:creationId xmlns:a16="http://schemas.microsoft.com/office/drawing/2014/main" id="{D8CB9693-BFD5-1949-B144-FD6BD2128059}"/>
              </a:ext>
            </a:extLst>
          </p:cNvPr>
          <p:cNvSpPr/>
          <p:nvPr/>
        </p:nvSpPr>
        <p:spPr>
          <a:xfrm>
            <a:off x="10319657" y="4067018"/>
            <a:ext cx="4089679" cy="68328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Syntax</a:t>
            </a:r>
          </a:p>
        </p:txBody>
      </p:sp>
      <p:sp>
        <p:nvSpPr>
          <p:cNvPr id="12" name="Rounded Rectangle 11">
            <a:extLst>
              <a:ext uri="{FF2B5EF4-FFF2-40B4-BE49-F238E27FC236}">
                <a16:creationId xmlns:a16="http://schemas.microsoft.com/office/drawing/2014/main" id="{A959BEA1-C828-1747-A4A1-82C8883FE415}"/>
              </a:ext>
            </a:extLst>
          </p:cNvPr>
          <p:cNvSpPr/>
          <p:nvPr/>
        </p:nvSpPr>
        <p:spPr>
          <a:xfrm>
            <a:off x="10319657" y="5007562"/>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Behavior</a:t>
            </a:r>
          </a:p>
        </p:txBody>
      </p:sp>
      <p:sp>
        <p:nvSpPr>
          <p:cNvPr id="13" name="Rounded Rectangle 12">
            <a:extLst>
              <a:ext uri="{FF2B5EF4-FFF2-40B4-BE49-F238E27FC236}">
                <a16:creationId xmlns:a16="http://schemas.microsoft.com/office/drawing/2014/main" id="{D46EE438-E706-784F-8D20-BBACB6238D1F}"/>
              </a:ext>
            </a:extLst>
          </p:cNvPr>
          <p:cNvSpPr/>
          <p:nvPr/>
        </p:nvSpPr>
        <p:spPr>
          <a:xfrm>
            <a:off x="10319656" y="5860067"/>
            <a:ext cx="4089679" cy="68328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State Fundamentals</a:t>
            </a:r>
          </a:p>
        </p:txBody>
      </p:sp>
      <p:sp>
        <p:nvSpPr>
          <p:cNvPr id="14" name="Rounded Rectangle 13">
            <a:extLst>
              <a:ext uri="{FF2B5EF4-FFF2-40B4-BE49-F238E27FC236}">
                <a16:creationId xmlns:a16="http://schemas.microsoft.com/office/drawing/2014/main" id="{32AE3A01-A6DF-FA47-A05E-AB04150FB9E1}"/>
              </a:ext>
            </a:extLst>
          </p:cNvPr>
          <p:cNvSpPr/>
          <p:nvPr/>
        </p:nvSpPr>
        <p:spPr>
          <a:xfrm>
            <a:off x="10319656" y="6754203"/>
            <a:ext cx="4089679" cy="68328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Resource Meta-Arguments</a:t>
            </a:r>
          </a:p>
        </p:txBody>
      </p:sp>
      <p:sp>
        <p:nvSpPr>
          <p:cNvPr id="15" name="Subtitle 2">
            <a:extLst>
              <a:ext uri="{FF2B5EF4-FFF2-40B4-BE49-F238E27FC236}">
                <a16:creationId xmlns:a16="http://schemas.microsoft.com/office/drawing/2014/main" id="{C6AA849C-73C9-3B43-B155-51BA0BA6484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53727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
        <p:nvSpPr>
          <p:cNvPr id="19" name="Subtitle 2">
            <a:extLst>
              <a:ext uri="{FF2B5EF4-FFF2-40B4-BE49-F238E27FC236}">
                <a16:creationId xmlns:a16="http://schemas.microsoft.com/office/drawing/2014/main" id="{B4DC27CE-C8EC-C445-9327-92BFB96F7C1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595152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0F3746C6-C601-AA4B-9459-D5B018C580A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01857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A3A1EC00-8F3F-E44F-8A56-86B08D3C371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739475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Subtitle 2">
            <a:extLst>
              <a:ext uri="{FF2B5EF4-FFF2-40B4-BE49-F238E27FC236}">
                <a16:creationId xmlns:a16="http://schemas.microsoft.com/office/drawing/2014/main" id="{B73AEFDD-686E-0F42-A147-99CEB138CBFD}"/>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3918217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2692620E-ABFF-3040-B09D-D06C8A2D5F2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8558826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40B39244-31F3-4A45-AC07-9B18E1C6074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9240358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
        <p:nvSpPr>
          <p:cNvPr id="16" name="Subtitle 2">
            <a:extLst>
              <a:ext uri="{FF2B5EF4-FFF2-40B4-BE49-F238E27FC236}">
                <a16:creationId xmlns:a16="http://schemas.microsoft.com/office/drawing/2014/main" id="{5B6FC706-65BC-4241-8A48-2BE7716F65B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777811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Usecase-1: </a:t>
            </a:r>
            <a:r>
              <a:rPr lang="en-US" b="1" dirty="0" err="1"/>
              <a:t>for_each</a:t>
            </a:r>
            <a:r>
              <a:rPr lang="en-US" b="1" dirty="0"/>
              <a:t> Maps</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Maps</a:t>
            </a:r>
            <a:r>
              <a:rPr lang="en-IN" dirty="0"/>
              <a:t> to create </a:t>
            </a:r>
            <a:r>
              <a:rPr lang="en-IN" dirty="0">
                <a:solidFill>
                  <a:srgbClr val="FFFF00"/>
                </a:solidFill>
              </a:rPr>
              <a:t>multiple</a:t>
            </a:r>
            <a:r>
              <a:rPr lang="en-IN" dirty="0"/>
              <a:t> S3 buckets using </a:t>
            </a:r>
            <a:r>
              <a:rPr lang="en-IN" dirty="0">
                <a:solidFill>
                  <a:srgbClr val="FFFF00"/>
                </a:solidFill>
              </a:rPr>
              <a:t>single</a:t>
            </a:r>
            <a:r>
              <a:rPr lang="en-IN" dirty="0"/>
              <a:t> Resource</a:t>
            </a:r>
          </a:p>
        </p:txBody>
      </p:sp>
      <p:pic>
        <p:nvPicPr>
          <p:cNvPr id="6" name="Picture 5">
            <a:extLst>
              <a:ext uri="{FF2B5EF4-FFF2-40B4-BE49-F238E27FC236}">
                <a16:creationId xmlns:a16="http://schemas.microsoft.com/office/drawing/2014/main" id="{0DFCF04C-9D7F-5F48-ACB2-611234270400}"/>
              </a:ext>
            </a:extLst>
          </p:cNvPr>
          <p:cNvPicPr>
            <a:picLocks noChangeAspect="1"/>
          </p:cNvPicPr>
          <p:nvPr/>
        </p:nvPicPr>
        <p:blipFill>
          <a:blip r:embed="rId2"/>
          <a:stretch>
            <a:fillRect/>
          </a:stretch>
        </p:blipFill>
        <p:spPr>
          <a:xfrm>
            <a:off x="6544194" y="1230085"/>
            <a:ext cx="7916247" cy="6197240"/>
          </a:xfrm>
          <a:prstGeom prst="rect">
            <a:avLst/>
          </a:prstGeom>
        </p:spPr>
      </p:pic>
      <p:sp>
        <p:nvSpPr>
          <p:cNvPr id="7" name="Rectangle 6">
            <a:extLst>
              <a:ext uri="{FF2B5EF4-FFF2-40B4-BE49-F238E27FC236}">
                <a16:creationId xmlns:a16="http://schemas.microsoft.com/office/drawing/2014/main" id="{1C736548-CC95-F242-B735-4CD065334CD1}"/>
              </a:ext>
            </a:extLst>
          </p:cNvPr>
          <p:cNvSpPr/>
          <p:nvPr/>
        </p:nvSpPr>
        <p:spPr>
          <a:xfrm>
            <a:off x="6785264" y="2202873"/>
            <a:ext cx="3865418" cy="1911927"/>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C960C0-651F-824C-A348-CBE650BC7474}"/>
              </a:ext>
            </a:extLst>
          </p:cNvPr>
          <p:cNvSpPr/>
          <p:nvPr/>
        </p:nvSpPr>
        <p:spPr>
          <a:xfrm>
            <a:off x="6916881" y="4328705"/>
            <a:ext cx="4679373" cy="471895"/>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F7CC766-D4F6-FD40-9B4D-6CDC5977C154}"/>
              </a:ext>
            </a:extLst>
          </p:cNvPr>
          <p:cNvSpPr/>
          <p:nvPr/>
        </p:nvSpPr>
        <p:spPr>
          <a:xfrm>
            <a:off x="7173190" y="5725391"/>
            <a:ext cx="5337465" cy="1018309"/>
          </a:xfrm>
          <a:prstGeom prst="rect">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E947C4-4AC0-654C-858A-06594DD3B593}"/>
              </a:ext>
            </a:extLst>
          </p:cNvPr>
          <p:cNvSpPr/>
          <p:nvPr/>
        </p:nvSpPr>
        <p:spPr>
          <a:xfrm>
            <a:off x="169958" y="2138244"/>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Define </a:t>
            </a:r>
            <a:r>
              <a:rPr lang="en-US" dirty="0" err="1">
                <a:solidFill>
                  <a:srgbClr val="FFFF00"/>
                </a:solidFill>
              </a:rPr>
              <a:t>for_each</a:t>
            </a:r>
            <a:r>
              <a:rPr lang="en-US" dirty="0">
                <a:solidFill>
                  <a:srgbClr val="FFFF00"/>
                </a:solidFill>
              </a:rPr>
              <a:t> </a:t>
            </a:r>
            <a:r>
              <a:rPr lang="en-US" dirty="0"/>
              <a:t>with </a:t>
            </a:r>
            <a:r>
              <a:rPr lang="en-US" dirty="0">
                <a:solidFill>
                  <a:srgbClr val="FFFF00"/>
                </a:solidFill>
              </a:rPr>
              <a:t>Map</a:t>
            </a:r>
            <a:r>
              <a:rPr lang="en-US" dirty="0"/>
              <a:t> with Key Value pairs</a:t>
            </a:r>
          </a:p>
        </p:txBody>
      </p:sp>
      <p:sp>
        <p:nvSpPr>
          <p:cNvPr id="11" name="Rectangle 10">
            <a:extLst>
              <a:ext uri="{FF2B5EF4-FFF2-40B4-BE49-F238E27FC236}">
                <a16:creationId xmlns:a16="http://schemas.microsoft.com/office/drawing/2014/main" id="{352A4EFF-2C0C-284F-83F1-9B045AF46F46}"/>
              </a:ext>
            </a:extLst>
          </p:cNvPr>
          <p:cNvSpPr/>
          <p:nvPr/>
        </p:nvSpPr>
        <p:spPr>
          <a:xfrm>
            <a:off x="169958" y="315883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the </a:t>
            </a:r>
            <a:r>
              <a:rPr lang="en-US" dirty="0">
                <a:solidFill>
                  <a:srgbClr val="FFFF00"/>
                </a:solidFill>
              </a:rPr>
              <a:t>S3 Bucket name</a:t>
            </a:r>
          </a:p>
        </p:txBody>
      </p:sp>
      <p:sp>
        <p:nvSpPr>
          <p:cNvPr id="12" name="Rectangle 11">
            <a:extLst>
              <a:ext uri="{FF2B5EF4-FFF2-40B4-BE49-F238E27FC236}">
                <a16:creationId xmlns:a16="http://schemas.microsoft.com/office/drawing/2014/main" id="{41E5F055-06A3-E14C-8E96-18C97A253C3D}"/>
              </a:ext>
            </a:extLst>
          </p:cNvPr>
          <p:cNvSpPr/>
          <p:nvPr/>
        </p:nvSpPr>
        <p:spPr>
          <a:xfrm>
            <a:off x="169957" y="4223896"/>
            <a:ext cx="4675909" cy="8936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Use </a:t>
            </a:r>
            <a:r>
              <a:rPr lang="en-US" dirty="0" err="1">
                <a:solidFill>
                  <a:srgbClr val="FFFF00"/>
                </a:solidFill>
              </a:rPr>
              <a:t>each.key</a:t>
            </a:r>
            <a:r>
              <a:rPr lang="en-US" dirty="0">
                <a:solidFill>
                  <a:srgbClr val="FFFF00"/>
                </a:solidFill>
              </a:rPr>
              <a:t> </a:t>
            </a:r>
            <a:r>
              <a:rPr lang="en-US" dirty="0"/>
              <a:t>and </a:t>
            </a:r>
            <a:r>
              <a:rPr lang="en-US" dirty="0" err="1">
                <a:solidFill>
                  <a:srgbClr val="FFFF00"/>
                </a:solidFill>
              </a:rPr>
              <a:t>each.value</a:t>
            </a:r>
            <a:r>
              <a:rPr lang="en-US" dirty="0">
                <a:solidFill>
                  <a:srgbClr val="FFFF00"/>
                </a:solidFill>
              </a:rPr>
              <a:t> </a:t>
            </a:r>
            <a:r>
              <a:rPr lang="en-US" dirty="0"/>
              <a:t>for </a:t>
            </a:r>
            <a:r>
              <a:rPr lang="en-US" dirty="0">
                <a:solidFill>
                  <a:srgbClr val="FFFF00"/>
                </a:solidFill>
              </a:rPr>
              <a:t>S3 Bucket tags</a:t>
            </a:r>
          </a:p>
        </p:txBody>
      </p:sp>
      <p:cxnSp>
        <p:nvCxnSpPr>
          <p:cNvPr id="14" name="Straight Arrow Connector 13">
            <a:extLst>
              <a:ext uri="{FF2B5EF4-FFF2-40B4-BE49-F238E27FC236}">
                <a16:creationId xmlns:a16="http://schemas.microsoft.com/office/drawing/2014/main" id="{F18259B0-9E60-DB40-B8DE-BA749494E1F4}"/>
              </a:ext>
            </a:extLst>
          </p:cNvPr>
          <p:cNvCxnSpPr>
            <a:stCxn id="10" idx="3"/>
          </p:cNvCxnSpPr>
          <p:nvPr/>
        </p:nvCxnSpPr>
        <p:spPr>
          <a:xfrm>
            <a:off x="4845867" y="2585053"/>
            <a:ext cx="1937319" cy="0"/>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6215AE6-11C2-D04C-B794-05853C4DDFCC}"/>
              </a:ext>
            </a:extLst>
          </p:cNvPr>
          <p:cNvCxnSpPr>
            <a:stCxn id="11" idx="3"/>
          </p:cNvCxnSpPr>
          <p:nvPr/>
        </p:nvCxnSpPr>
        <p:spPr>
          <a:xfrm>
            <a:off x="4845867" y="3605645"/>
            <a:ext cx="2071014" cy="992323"/>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CE29B36-2DB0-914F-8F80-EC25642FBED6}"/>
              </a:ext>
            </a:extLst>
          </p:cNvPr>
          <p:cNvCxnSpPr>
            <a:stCxn id="12" idx="3"/>
          </p:cNvCxnSpPr>
          <p:nvPr/>
        </p:nvCxnSpPr>
        <p:spPr>
          <a:xfrm>
            <a:off x="4845866" y="4670705"/>
            <a:ext cx="2327324" cy="1675839"/>
          </a:xfrm>
          <a:prstGeom prst="bentConnector3">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E6E952-6BDC-AF4C-83A3-0D5D7D1B49CB}"/>
              </a:ext>
            </a:extLst>
          </p:cNvPr>
          <p:cNvPicPr>
            <a:picLocks noChangeAspect="1"/>
          </p:cNvPicPr>
          <p:nvPr/>
        </p:nvPicPr>
        <p:blipFill>
          <a:blip r:embed="rId3"/>
          <a:stretch>
            <a:fillRect/>
          </a:stretch>
        </p:blipFill>
        <p:spPr>
          <a:xfrm>
            <a:off x="273874" y="5325578"/>
            <a:ext cx="4320534" cy="2325911"/>
          </a:xfrm>
          <a:prstGeom prst="rect">
            <a:avLst/>
          </a:prstGeom>
        </p:spPr>
      </p:pic>
      <p:sp>
        <p:nvSpPr>
          <p:cNvPr id="16" name="Subtitle 2">
            <a:extLst>
              <a:ext uri="{FF2B5EF4-FFF2-40B4-BE49-F238E27FC236}">
                <a16:creationId xmlns:a16="http://schemas.microsoft.com/office/drawing/2014/main" id="{8F8FCC63-624C-5C43-8E9A-1D53CE02AD0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9406218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CCDF15-52C1-E441-8C09-9BBC549D9184}"/>
              </a:ext>
            </a:extLst>
          </p:cNvPr>
          <p:cNvSpPr>
            <a:spLocks noGrp="1"/>
          </p:cNvSpPr>
          <p:nvPr>
            <p:ph type="title"/>
          </p:nvPr>
        </p:nvSpPr>
        <p:spPr>
          <a:xfrm>
            <a:off x="1005840" y="139900"/>
            <a:ext cx="12618720" cy="662375"/>
          </a:xfrm>
        </p:spPr>
        <p:txBody>
          <a:bodyPr>
            <a:normAutofit fontScale="90000"/>
          </a:bodyPr>
          <a:lstStyle/>
          <a:p>
            <a:r>
              <a:rPr lang="en-US" b="1" dirty="0"/>
              <a:t>Usecase-2: </a:t>
            </a:r>
            <a:r>
              <a:rPr lang="en-US" b="1" dirty="0" err="1"/>
              <a:t>for_each</a:t>
            </a:r>
            <a:r>
              <a:rPr lang="en-US" b="1" dirty="0"/>
              <a:t> Set of Strings (</a:t>
            </a:r>
            <a:r>
              <a:rPr lang="en-US" b="1" dirty="0" err="1"/>
              <a:t>toset</a:t>
            </a:r>
            <a:r>
              <a:rPr lang="en-US" b="1" dirty="0"/>
              <a:t>)</a:t>
            </a:r>
          </a:p>
        </p:txBody>
      </p:sp>
      <p:sp>
        <p:nvSpPr>
          <p:cNvPr id="5" name="Rectangle 4">
            <a:extLst>
              <a:ext uri="{FF2B5EF4-FFF2-40B4-BE49-F238E27FC236}">
                <a16:creationId xmlns:a16="http://schemas.microsoft.com/office/drawing/2014/main" id="{9D601882-06FD-B34F-A676-4B7A0CAA9A01}"/>
              </a:ext>
            </a:extLst>
          </p:cNvPr>
          <p:cNvSpPr/>
          <p:nvPr/>
        </p:nvSpPr>
        <p:spPr>
          <a:xfrm>
            <a:off x="169958" y="802276"/>
            <a:ext cx="5960677" cy="11719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Use Meta-Argument </a:t>
            </a:r>
            <a:r>
              <a:rPr lang="en-IN" dirty="0" err="1">
                <a:solidFill>
                  <a:srgbClr val="FFFF00"/>
                </a:solidFill>
              </a:rPr>
              <a:t>for_each</a:t>
            </a:r>
            <a:r>
              <a:rPr lang="en-IN" dirty="0">
                <a:solidFill>
                  <a:srgbClr val="FFFF00"/>
                </a:solidFill>
              </a:rPr>
              <a:t> with Set of Strings</a:t>
            </a:r>
            <a:r>
              <a:rPr lang="en-IN" dirty="0"/>
              <a:t> to create </a:t>
            </a:r>
            <a:r>
              <a:rPr lang="en-IN" dirty="0">
                <a:solidFill>
                  <a:srgbClr val="FFFF00"/>
                </a:solidFill>
              </a:rPr>
              <a:t>multiple</a:t>
            </a:r>
            <a:r>
              <a:rPr lang="en-IN" dirty="0"/>
              <a:t> IAM Users using </a:t>
            </a:r>
            <a:r>
              <a:rPr lang="en-IN" dirty="0">
                <a:solidFill>
                  <a:srgbClr val="FFFF00"/>
                </a:solidFill>
              </a:rPr>
              <a:t>single</a:t>
            </a:r>
            <a:r>
              <a:rPr lang="en-IN" dirty="0"/>
              <a:t> Resource</a:t>
            </a:r>
          </a:p>
        </p:txBody>
      </p:sp>
      <p:pic>
        <p:nvPicPr>
          <p:cNvPr id="13" name="Picture 12">
            <a:extLst>
              <a:ext uri="{FF2B5EF4-FFF2-40B4-BE49-F238E27FC236}">
                <a16:creationId xmlns:a16="http://schemas.microsoft.com/office/drawing/2014/main" id="{2E84570F-2D9F-EF45-B40C-1E13D0E4544F}"/>
              </a:ext>
            </a:extLst>
          </p:cNvPr>
          <p:cNvPicPr>
            <a:picLocks noChangeAspect="1"/>
          </p:cNvPicPr>
          <p:nvPr/>
        </p:nvPicPr>
        <p:blipFill>
          <a:blip r:embed="rId2"/>
          <a:stretch>
            <a:fillRect/>
          </a:stretch>
        </p:blipFill>
        <p:spPr>
          <a:xfrm>
            <a:off x="2777836" y="2097876"/>
            <a:ext cx="11582400" cy="2324100"/>
          </a:xfrm>
          <a:prstGeom prst="rect">
            <a:avLst/>
          </a:prstGeom>
        </p:spPr>
      </p:pic>
      <p:pic>
        <p:nvPicPr>
          <p:cNvPr id="16" name="Picture 15">
            <a:extLst>
              <a:ext uri="{FF2B5EF4-FFF2-40B4-BE49-F238E27FC236}">
                <a16:creationId xmlns:a16="http://schemas.microsoft.com/office/drawing/2014/main" id="{331B1FA3-B5D9-F745-B675-E1CCBCD7A8EF}"/>
              </a:ext>
            </a:extLst>
          </p:cNvPr>
          <p:cNvPicPr>
            <a:picLocks noChangeAspect="1"/>
          </p:cNvPicPr>
          <p:nvPr/>
        </p:nvPicPr>
        <p:blipFill>
          <a:blip r:embed="rId3"/>
          <a:stretch>
            <a:fillRect/>
          </a:stretch>
        </p:blipFill>
        <p:spPr>
          <a:xfrm>
            <a:off x="2369128" y="4585394"/>
            <a:ext cx="12095017" cy="2897765"/>
          </a:xfrm>
          <a:prstGeom prst="rect">
            <a:avLst/>
          </a:prstGeom>
        </p:spPr>
      </p:pic>
      <p:sp>
        <p:nvSpPr>
          <p:cNvPr id="7" name="Subtitle 2">
            <a:extLst>
              <a:ext uri="{FF2B5EF4-FFF2-40B4-BE49-F238E27FC236}">
                <a16:creationId xmlns:a16="http://schemas.microsoft.com/office/drawing/2014/main" id="{CAA8BFD0-9126-B244-BFAB-8B66D498FF8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569272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21C99002-099A-DE49-B824-DE6DBD84A1A5}"/>
              </a:ext>
            </a:extLst>
          </p:cNvPr>
          <p:cNvGraphicFramePr/>
          <p:nvPr/>
        </p:nvGraphicFramePr>
        <p:xfrm>
          <a:off x="135082" y="2025379"/>
          <a:ext cx="14360235" cy="35969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a:extLst>
              <a:ext uri="{FF2B5EF4-FFF2-40B4-BE49-F238E27FC236}">
                <a16:creationId xmlns:a16="http://schemas.microsoft.com/office/drawing/2014/main" id="{A161CE93-17E0-9D44-98AD-D4837A3A3DD5}"/>
              </a:ext>
            </a:extLst>
          </p:cNvPr>
          <p:cNvSpPr/>
          <p:nvPr/>
        </p:nvSpPr>
        <p:spPr>
          <a:xfrm>
            <a:off x="1316183" y="2389917"/>
            <a:ext cx="467591" cy="47798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80A41790-BF06-9A49-9D2E-C12021E9D759}"/>
              </a:ext>
            </a:extLst>
          </p:cNvPr>
          <p:cNvSpPr/>
          <p:nvPr/>
        </p:nvSpPr>
        <p:spPr>
          <a:xfrm>
            <a:off x="4035137" y="2389917"/>
            <a:ext cx="467591" cy="47798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80FF8689-3E6C-9E45-AF11-DA6AFBA29F5A}"/>
              </a:ext>
            </a:extLst>
          </p:cNvPr>
          <p:cNvSpPr/>
          <p:nvPr/>
        </p:nvSpPr>
        <p:spPr>
          <a:xfrm>
            <a:off x="6847609" y="2389917"/>
            <a:ext cx="467591" cy="47798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5146D40A-581C-3C47-80C6-76F25ACE8ED5}"/>
              </a:ext>
            </a:extLst>
          </p:cNvPr>
          <p:cNvSpPr/>
          <p:nvPr/>
        </p:nvSpPr>
        <p:spPr>
          <a:xfrm>
            <a:off x="9660081" y="2389917"/>
            <a:ext cx="467591" cy="47798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1E0C8899-83C5-9B42-99AB-8B988F1ED88A}"/>
              </a:ext>
            </a:extLst>
          </p:cNvPr>
          <p:cNvSpPr/>
          <p:nvPr/>
        </p:nvSpPr>
        <p:spPr>
          <a:xfrm>
            <a:off x="12566072" y="2389917"/>
            <a:ext cx="467591" cy="47798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 name="Rectangle 2">
            <a:extLst>
              <a:ext uri="{FF2B5EF4-FFF2-40B4-BE49-F238E27FC236}">
                <a16:creationId xmlns:a16="http://schemas.microsoft.com/office/drawing/2014/main" id="{0E13BDB4-4041-8043-A0D7-8D047D882BE5}"/>
              </a:ext>
            </a:extLst>
          </p:cNvPr>
          <p:cNvSpPr/>
          <p:nvPr/>
        </p:nvSpPr>
        <p:spPr>
          <a:xfrm>
            <a:off x="135082" y="5269053"/>
            <a:ext cx="2473036" cy="5195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t>
            </a:r>
            <a:r>
              <a:rPr lang="en-US" dirty="0" err="1"/>
              <a:t>init</a:t>
            </a:r>
            <a:endParaRPr lang="en-US" dirty="0"/>
          </a:p>
        </p:txBody>
      </p:sp>
      <p:sp>
        <p:nvSpPr>
          <p:cNvPr id="18" name="Rectangle 17">
            <a:extLst>
              <a:ext uri="{FF2B5EF4-FFF2-40B4-BE49-F238E27FC236}">
                <a16:creationId xmlns:a16="http://schemas.microsoft.com/office/drawing/2014/main" id="{98537D96-B1EC-9C48-BB22-66D49D5A75A1}"/>
              </a:ext>
            </a:extLst>
          </p:cNvPr>
          <p:cNvSpPr/>
          <p:nvPr/>
        </p:nvSpPr>
        <p:spPr>
          <a:xfrm>
            <a:off x="3032414" y="5269053"/>
            <a:ext cx="2473036"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validate</a:t>
            </a:r>
          </a:p>
        </p:txBody>
      </p:sp>
      <p:sp>
        <p:nvSpPr>
          <p:cNvPr id="19" name="Rectangle 18">
            <a:extLst>
              <a:ext uri="{FF2B5EF4-FFF2-40B4-BE49-F238E27FC236}">
                <a16:creationId xmlns:a16="http://schemas.microsoft.com/office/drawing/2014/main" id="{AA67C3BE-B259-574A-8CAA-A27587CF1269}"/>
              </a:ext>
            </a:extLst>
          </p:cNvPr>
          <p:cNvSpPr/>
          <p:nvPr/>
        </p:nvSpPr>
        <p:spPr>
          <a:xfrm>
            <a:off x="5866533" y="5269053"/>
            <a:ext cx="2473036" cy="51954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plan</a:t>
            </a:r>
          </a:p>
        </p:txBody>
      </p:sp>
      <p:sp>
        <p:nvSpPr>
          <p:cNvPr id="20" name="Rectangle 19">
            <a:extLst>
              <a:ext uri="{FF2B5EF4-FFF2-40B4-BE49-F238E27FC236}">
                <a16:creationId xmlns:a16="http://schemas.microsoft.com/office/drawing/2014/main" id="{7E8AAE04-2F94-6B46-B34F-7C9B206A3B41}"/>
              </a:ext>
            </a:extLst>
          </p:cNvPr>
          <p:cNvSpPr/>
          <p:nvPr/>
        </p:nvSpPr>
        <p:spPr>
          <a:xfrm>
            <a:off x="8657358" y="5269053"/>
            <a:ext cx="2473036" cy="51954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apply</a:t>
            </a:r>
          </a:p>
        </p:txBody>
      </p:sp>
      <p:sp>
        <p:nvSpPr>
          <p:cNvPr id="21" name="Rectangle 20">
            <a:extLst>
              <a:ext uri="{FF2B5EF4-FFF2-40B4-BE49-F238E27FC236}">
                <a16:creationId xmlns:a16="http://schemas.microsoft.com/office/drawing/2014/main" id="{5285BE2F-2B87-F043-BF5D-167699751B3B}"/>
              </a:ext>
            </a:extLst>
          </p:cNvPr>
          <p:cNvSpPr/>
          <p:nvPr/>
        </p:nvSpPr>
        <p:spPr>
          <a:xfrm>
            <a:off x="11448183" y="5269053"/>
            <a:ext cx="2473036" cy="5195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destroy</a:t>
            </a:r>
          </a:p>
        </p:txBody>
      </p:sp>
      <p:sp>
        <p:nvSpPr>
          <p:cNvPr id="5" name="Rounded Rectangle 4">
            <a:extLst>
              <a:ext uri="{FF2B5EF4-FFF2-40B4-BE49-F238E27FC236}">
                <a16:creationId xmlns:a16="http://schemas.microsoft.com/office/drawing/2014/main" id="{EC834C2D-2EB0-574E-9EDD-7AE763983A12}"/>
              </a:ext>
            </a:extLst>
          </p:cNvPr>
          <p:cNvSpPr/>
          <p:nvPr/>
        </p:nvSpPr>
        <p:spPr>
          <a:xfrm>
            <a:off x="135083" y="581054"/>
            <a:ext cx="14360234" cy="8416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Terraform Workflow</a:t>
            </a:r>
          </a:p>
        </p:txBody>
      </p:sp>
      <p:sp>
        <p:nvSpPr>
          <p:cNvPr id="15" name="Subtitle 2">
            <a:extLst>
              <a:ext uri="{FF2B5EF4-FFF2-40B4-BE49-F238E27FC236}">
                <a16:creationId xmlns:a16="http://schemas.microsoft.com/office/drawing/2014/main" id="{29E66340-9600-5945-98C7-B3AA9BC0865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2467694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D19D5A45-AF3C-6342-BB94-B85880EEDA05}"/>
              </a:ext>
            </a:extLst>
          </p:cNvPr>
          <p:cNvSpPr/>
          <p:nvPr/>
        </p:nvSpPr>
        <p:spPr>
          <a:xfrm>
            <a:off x="5628267" y="93419"/>
            <a:ext cx="3922568" cy="1758548"/>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a:solidFill>
                  <a:srgbClr val="99FF66"/>
                </a:solidFill>
              </a:rPr>
              <a:t>lifecycle</a:t>
            </a:r>
          </a:p>
        </p:txBody>
      </p:sp>
      <p:pic>
        <p:nvPicPr>
          <p:cNvPr id="16" name="Picture 15">
            <a:extLst>
              <a:ext uri="{FF2B5EF4-FFF2-40B4-BE49-F238E27FC236}">
                <a16:creationId xmlns:a16="http://schemas.microsoft.com/office/drawing/2014/main" id="{CD106586-D693-7A4E-8787-52C12AE7FF2E}"/>
              </a:ext>
            </a:extLst>
          </p:cNvPr>
          <p:cNvPicPr>
            <a:picLocks noChangeAspect="1"/>
          </p:cNvPicPr>
          <p:nvPr/>
        </p:nvPicPr>
        <p:blipFill>
          <a:blip r:embed="rId2"/>
          <a:stretch>
            <a:fillRect/>
          </a:stretch>
        </p:blipFill>
        <p:spPr>
          <a:xfrm>
            <a:off x="96003" y="3126712"/>
            <a:ext cx="4745753" cy="4466591"/>
          </a:xfrm>
          <a:prstGeom prst="rect">
            <a:avLst/>
          </a:prstGeom>
        </p:spPr>
      </p:pic>
      <p:pic>
        <p:nvPicPr>
          <p:cNvPr id="19" name="Picture 18">
            <a:extLst>
              <a:ext uri="{FF2B5EF4-FFF2-40B4-BE49-F238E27FC236}">
                <a16:creationId xmlns:a16="http://schemas.microsoft.com/office/drawing/2014/main" id="{0EBDB429-5467-264E-8484-5B93FED082A9}"/>
              </a:ext>
            </a:extLst>
          </p:cNvPr>
          <p:cNvPicPr>
            <a:picLocks noChangeAspect="1"/>
          </p:cNvPicPr>
          <p:nvPr/>
        </p:nvPicPr>
        <p:blipFill>
          <a:blip r:embed="rId3"/>
          <a:stretch>
            <a:fillRect/>
          </a:stretch>
        </p:blipFill>
        <p:spPr>
          <a:xfrm>
            <a:off x="5025948" y="3126712"/>
            <a:ext cx="5303906" cy="4418099"/>
          </a:xfrm>
          <a:prstGeom prst="rect">
            <a:avLst/>
          </a:prstGeom>
        </p:spPr>
      </p:pic>
      <p:pic>
        <p:nvPicPr>
          <p:cNvPr id="20" name="Picture 19">
            <a:extLst>
              <a:ext uri="{FF2B5EF4-FFF2-40B4-BE49-F238E27FC236}">
                <a16:creationId xmlns:a16="http://schemas.microsoft.com/office/drawing/2014/main" id="{B88352C3-808E-1D48-8139-039D0AB2FB4E}"/>
              </a:ext>
            </a:extLst>
          </p:cNvPr>
          <p:cNvPicPr>
            <a:picLocks noChangeAspect="1"/>
          </p:cNvPicPr>
          <p:nvPr/>
        </p:nvPicPr>
        <p:blipFill>
          <a:blip r:embed="rId4"/>
          <a:stretch>
            <a:fillRect/>
          </a:stretch>
        </p:blipFill>
        <p:spPr>
          <a:xfrm>
            <a:off x="10463804" y="3134967"/>
            <a:ext cx="3755322" cy="4409844"/>
          </a:xfrm>
          <a:prstGeom prst="rect">
            <a:avLst/>
          </a:prstGeom>
        </p:spPr>
      </p:pic>
      <p:sp>
        <p:nvSpPr>
          <p:cNvPr id="21" name="Rounded Rectangle 20">
            <a:extLst>
              <a:ext uri="{FF2B5EF4-FFF2-40B4-BE49-F238E27FC236}">
                <a16:creationId xmlns:a16="http://schemas.microsoft.com/office/drawing/2014/main" id="{F7EF6CFD-4BDF-C846-963D-8A54AE2A4902}"/>
              </a:ext>
            </a:extLst>
          </p:cNvPr>
          <p:cNvSpPr/>
          <p:nvPr/>
        </p:nvSpPr>
        <p:spPr>
          <a:xfrm>
            <a:off x="200967"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create_before_destroy</a:t>
            </a:r>
            <a:endParaRPr lang="en-US" dirty="0"/>
          </a:p>
        </p:txBody>
      </p:sp>
      <p:sp>
        <p:nvSpPr>
          <p:cNvPr id="24" name="Rounded Rectangle 23">
            <a:extLst>
              <a:ext uri="{FF2B5EF4-FFF2-40B4-BE49-F238E27FC236}">
                <a16:creationId xmlns:a16="http://schemas.microsoft.com/office/drawing/2014/main" id="{F9B9F90A-F381-F446-A665-ABE63F041846}"/>
              </a:ext>
            </a:extLst>
          </p:cNvPr>
          <p:cNvSpPr/>
          <p:nvPr/>
        </p:nvSpPr>
        <p:spPr>
          <a:xfrm>
            <a:off x="5631978"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prevent_destroy</a:t>
            </a:r>
            <a:endParaRPr lang="en-US" dirty="0"/>
          </a:p>
        </p:txBody>
      </p:sp>
      <p:sp>
        <p:nvSpPr>
          <p:cNvPr id="25" name="Rounded Rectangle 24">
            <a:extLst>
              <a:ext uri="{FF2B5EF4-FFF2-40B4-BE49-F238E27FC236}">
                <a16:creationId xmlns:a16="http://schemas.microsoft.com/office/drawing/2014/main" id="{CAF2FBF0-C164-D84A-A980-CA8B4ED943AD}"/>
              </a:ext>
            </a:extLst>
          </p:cNvPr>
          <p:cNvSpPr/>
          <p:nvPr/>
        </p:nvSpPr>
        <p:spPr>
          <a:xfrm>
            <a:off x="10510576" y="2240782"/>
            <a:ext cx="3918857" cy="55266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ignore_changes</a:t>
            </a:r>
            <a:endParaRPr lang="en-US" dirty="0"/>
          </a:p>
        </p:txBody>
      </p:sp>
      <p:sp>
        <p:nvSpPr>
          <p:cNvPr id="26" name="Rectangle 25">
            <a:extLst>
              <a:ext uri="{FF2B5EF4-FFF2-40B4-BE49-F238E27FC236}">
                <a16:creationId xmlns:a16="http://schemas.microsoft.com/office/drawing/2014/main" id="{9D95F30E-83BA-554E-B010-76F9B591EC1A}"/>
              </a:ext>
            </a:extLst>
          </p:cNvPr>
          <p:cNvSpPr/>
          <p:nvPr/>
        </p:nvSpPr>
        <p:spPr>
          <a:xfrm>
            <a:off x="361741" y="281354"/>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lifecycle is a </a:t>
            </a:r>
            <a:r>
              <a:rPr lang="en-IN" dirty="0">
                <a:solidFill>
                  <a:srgbClr val="FFFF00"/>
                </a:solidFill>
              </a:rPr>
              <a:t>nested block </a:t>
            </a:r>
            <a:r>
              <a:rPr lang="en-IN" dirty="0"/>
              <a:t>that can appear within a resource block</a:t>
            </a:r>
            <a:endParaRPr lang="en-US" dirty="0"/>
          </a:p>
        </p:txBody>
      </p:sp>
      <p:sp>
        <p:nvSpPr>
          <p:cNvPr id="27" name="Rectangle 26">
            <a:extLst>
              <a:ext uri="{FF2B5EF4-FFF2-40B4-BE49-F238E27FC236}">
                <a16:creationId xmlns:a16="http://schemas.microsoft.com/office/drawing/2014/main" id="{3EAD4E62-D4AB-C54D-A4D6-14C70C8A4016}"/>
              </a:ext>
            </a:extLst>
          </p:cNvPr>
          <p:cNvSpPr/>
          <p:nvPr/>
        </p:nvSpPr>
        <p:spPr>
          <a:xfrm>
            <a:off x="9949418" y="281353"/>
            <a:ext cx="4480015" cy="128618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The lifecycle block and its contents are </a:t>
            </a:r>
            <a:r>
              <a:rPr lang="en-IN" dirty="0">
                <a:solidFill>
                  <a:srgbClr val="FFFF00"/>
                </a:solidFill>
              </a:rPr>
              <a:t>meta-arguments</a:t>
            </a:r>
            <a:r>
              <a:rPr lang="en-IN" dirty="0"/>
              <a:t>, available for </a:t>
            </a:r>
            <a:r>
              <a:rPr lang="en-IN" dirty="0">
                <a:solidFill>
                  <a:srgbClr val="FFFF00"/>
                </a:solidFill>
              </a:rPr>
              <a:t>all</a:t>
            </a:r>
            <a:r>
              <a:rPr lang="en-IN" dirty="0"/>
              <a:t> resource blocks regardless of </a:t>
            </a:r>
            <a:r>
              <a:rPr lang="en-IN" dirty="0">
                <a:solidFill>
                  <a:srgbClr val="FFFF00"/>
                </a:solidFill>
              </a:rPr>
              <a:t>type</a:t>
            </a:r>
            <a:r>
              <a:rPr lang="en-IN" dirty="0"/>
              <a:t>.</a:t>
            </a:r>
            <a:endParaRPr lang="en-US" dirty="0"/>
          </a:p>
        </p:txBody>
      </p:sp>
      <p:sp>
        <p:nvSpPr>
          <p:cNvPr id="12" name="Subtitle 2">
            <a:extLst>
              <a:ext uri="{FF2B5EF4-FFF2-40B4-BE49-F238E27FC236}">
                <a16:creationId xmlns:a16="http://schemas.microsoft.com/office/drawing/2014/main" id="{5F43B07B-09A4-AE42-A344-0A321D2FC1A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0226878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8B80DF-9DFD-BB48-9D4D-3372EA84A493}"/>
              </a:ext>
            </a:extLst>
          </p:cNvPr>
          <p:cNvPicPr>
            <a:picLocks noChangeAspect="1"/>
          </p:cNvPicPr>
          <p:nvPr/>
        </p:nvPicPr>
        <p:blipFill>
          <a:blip r:embed="rId2"/>
          <a:stretch>
            <a:fillRect/>
          </a:stretch>
        </p:blipFill>
        <p:spPr>
          <a:xfrm>
            <a:off x="1626774" y="964644"/>
            <a:ext cx="10531732" cy="6047836"/>
          </a:xfrm>
          <a:prstGeom prst="rect">
            <a:avLst/>
          </a:prstGeom>
        </p:spPr>
      </p:pic>
      <p:sp>
        <p:nvSpPr>
          <p:cNvPr id="6" name="Title 3">
            <a:extLst>
              <a:ext uri="{FF2B5EF4-FFF2-40B4-BE49-F238E27FC236}">
                <a16:creationId xmlns:a16="http://schemas.microsoft.com/office/drawing/2014/main" id="{99469FEB-30E0-D84D-8B54-EAF45E646DB9}"/>
              </a:ext>
            </a:extLst>
          </p:cNvPr>
          <p:cNvSpPr>
            <a:spLocks noGrp="1"/>
          </p:cNvSpPr>
          <p:nvPr>
            <p:ph type="title"/>
          </p:nvPr>
        </p:nvSpPr>
        <p:spPr>
          <a:xfrm>
            <a:off x="1005840" y="-33710"/>
            <a:ext cx="12618720" cy="1188851"/>
          </a:xfrm>
        </p:spPr>
        <p:txBody>
          <a:bodyPr/>
          <a:lstStyle/>
          <a:p>
            <a:r>
              <a:rPr lang="en-US" dirty="0" err="1"/>
              <a:t>Github</a:t>
            </a:r>
            <a:r>
              <a:rPr lang="en-US" dirty="0"/>
              <a:t> </a:t>
            </a:r>
            <a:r>
              <a:rPr lang="en-US" dirty="0">
                <a:solidFill>
                  <a:srgbClr val="00B050"/>
                </a:solidFill>
              </a:rPr>
              <a:t>Step-by-Step</a:t>
            </a:r>
            <a:r>
              <a:rPr lang="en-US" dirty="0"/>
              <a:t> Documentation</a:t>
            </a:r>
          </a:p>
        </p:txBody>
      </p:sp>
      <p:sp>
        <p:nvSpPr>
          <p:cNvPr id="7" name="Subtitle 2">
            <a:extLst>
              <a:ext uri="{FF2B5EF4-FFF2-40B4-BE49-F238E27FC236}">
                <a16:creationId xmlns:a16="http://schemas.microsoft.com/office/drawing/2014/main" id="{1724591F-C9D0-1247-B796-62BF375A8BB0}"/>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4806270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942113-DDA2-7943-80B5-0E758672D6E2}"/>
              </a:ext>
            </a:extLst>
          </p:cNvPr>
          <p:cNvPicPr>
            <a:picLocks noChangeAspect="1"/>
          </p:cNvPicPr>
          <p:nvPr/>
        </p:nvPicPr>
        <p:blipFill>
          <a:blip r:embed="rId2"/>
          <a:stretch>
            <a:fillRect/>
          </a:stretch>
        </p:blipFill>
        <p:spPr>
          <a:xfrm>
            <a:off x="1329383" y="1156607"/>
            <a:ext cx="4254500" cy="6438900"/>
          </a:xfrm>
          <a:prstGeom prst="rect">
            <a:avLst/>
          </a:prstGeom>
        </p:spPr>
      </p:pic>
      <p:pic>
        <p:nvPicPr>
          <p:cNvPr id="6" name="Picture 5">
            <a:extLst>
              <a:ext uri="{FF2B5EF4-FFF2-40B4-BE49-F238E27FC236}">
                <a16:creationId xmlns:a16="http://schemas.microsoft.com/office/drawing/2014/main" id="{80C319E8-7F72-574D-BA06-30DFA84DBBBC}"/>
              </a:ext>
            </a:extLst>
          </p:cNvPr>
          <p:cNvPicPr>
            <a:picLocks noChangeAspect="1"/>
          </p:cNvPicPr>
          <p:nvPr/>
        </p:nvPicPr>
        <p:blipFill>
          <a:blip r:embed="rId3"/>
          <a:stretch>
            <a:fillRect/>
          </a:stretch>
        </p:blipFill>
        <p:spPr>
          <a:xfrm>
            <a:off x="7753420" y="1495738"/>
            <a:ext cx="4368800" cy="5981700"/>
          </a:xfrm>
          <a:prstGeom prst="rect">
            <a:avLst/>
          </a:prstGeom>
        </p:spPr>
      </p:pic>
      <p:sp>
        <p:nvSpPr>
          <p:cNvPr id="7" name="Title 3">
            <a:extLst>
              <a:ext uri="{FF2B5EF4-FFF2-40B4-BE49-F238E27FC236}">
                <a16:creationId xmlns:a16="http://schemas.microsoft.com/office/drawing/2014/main" id="{D01CAC1D-F786-CE48-9E33-2000C3D4CB86}"/>
              </a:ext>
            </a:extLst>
          </p:cNvPr>
          <p:cNvSpPr>
            <a:spLocks noGrp="1"/>
          </p:cNvSpPr>
          <p:nvPr>
            <p:ph type="title"/>
          </p:nvPr>
        </p:nvSpPr>
        <p:spPr>
          <a:xfrm>
            <a:off x="1005840" y="-33710"/>
            <a:ext cx="12618720" cy="1188851"/>
          </a:xfrm>
        </p:spPr>
        <p:txBody>
          <a:bodyPr/>
          <a:lstStyle/>
          <a:p>
            <a:r>
              <a:rPr lang="en-US" dirty="0">
                <a:solidFill>
                  <a:srgbClr val="00B050"/>
                </a:solidFill>
              </a:rPr>
              <a:t>Practical Examples </a:t>
            </a:r>
            <a:r>
              <a:rPr lang="en-US" dirty="0"/>
              <a:t>For Each Concept</a:t>
            </a:r>
          </a:p>
        </p:txBody>
      </p:sp>
      <p:sp>
        <p:nvSpPr>
          <p:cNvPr id="8" name="Subtitle 2">
            <a:extLst>
              <a:ext uri="{FF2B5EF4-FFF2-40B4-BE49-F238E27FC236}">
                <a16:creationId xmlns:a16="http://schemas.microsoft.com/office/drawing/2014/main" id="{4AB562D0-64FA-8443-B2FF-E025BE375E4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0029441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Syntax</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38813C40-4B54-2742-9B55-44EC97447DE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10375584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29919" y="1408545"/>
            <a:ext cx="9232900" cy="4851400"/>
          </a:xfrm>
          <a:prstGeom prst="rect">
            <a:avLst/>
          </a:prstGeom>
        </p:spPr>
      </p:pic>
      <p:sp>
        <p:nvSpPr>
          <p:cNvPr id="7" name="Rectangle 6">
            <a:extLst>
              <a:ext uri="{FF2B5EF4-FFF2-40B4-BE49-F238E27FC236}">
                <a16:creationId xmlns:a16="http://schemas.microsoft.com/office/drawing/2014/main" id="{4CBBC29B-DB2E-4448-B170-693A30B7CC64}"/>
              </a:ext>
            </a:extLst>
          </p:cNvPr>
          <p:cNvSpPr/>
          <p:nvPr/>
        </p:nvSpPr>
        <p:spPr>
          <a:xfrm>
            <a:off x="348089" y="4523514"/>
            <a:ext cx="1963883" cy="52993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Type</a:t>
            </a:r>
          </a:p>
        </p:txBody>
      </p:sp>
      <p:sp>
        <p:nvSpPr>
          <p:cNvPr id="10" name="Rectangle 9">
            <a:extLst>
              <a:ext uri="{FF2B5EF4-FFF2-40B4-BE49-F238E27FC236}">
                <a16:creationId xmlns:a16="http://schemas.microsoft.com/office/drawing/2014/main" id="{012CED80-C7D6-FE4F-8734-12079E13F279}"/>
              </a:ext>
            </a:extLst>
          </p:cNvPr>
          <p:cNvSpPr/>
          <p:nvPr/>
        </p:nvSpPr>
        <p:spPr>
          <a:xfrm>
            <a:off x="12214512" y="3758043"/>
            <a:ext cx="1963884" cy="5299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Block Labels</a:t>
            </a:r>
          </a:p>
        </p:txBody>
      </p:sp>
      <p:sp>
        <p:nvSpPr>
          <p:cNvPr id="11" name="Rectangle 10">
            <a:extLst>
              <a:ext uri="{FF2B5EF4-FFF2-40B4-BE49-F238E27FC236}">
                <a16:creationId xmlns:a16="http://schemas.microsoft.com/office/drawing/2014/main" id="{9805803E-2383-5049-A7B4-C4A332DB9F28}"/>
              </a:ext>
            </a:extLst>
          </p:cNvPr>
          <p:cNvSpPr/>
          <p:nvPr/>
        </p:nvSpPr>
        <p:spPr>
          <a:xfrm>
            <a:off x="7747576" y="6426362"/>
            <a:ext cx="1963884" cy="5299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Arguments</a:t>
            </a:r>
          </a:p>
        </p:txBody>
      </p:sp>
      <p:sp>
        <p:nvSpPr>
          <p:cNvPr id="12" name="Rectangle 11">
            <a:extLst>
              <a:ext uri="{FF2B5EF4-FFF2-40B4-BE49-F238E27FC236}">
                <a16:creationId xmlns:a16="http://schemas.microsoft.com/office/drawing/2014/main" id="{9B32EA88-6570-8648-8841-37259EABE226}"/>
              </a:ext>
            </a:extLst>
          </p:cNvPr>
          <p:cNvSpPr/>
          <p:nvPr/>
        </p:nvSpPr>
        <p:spPr>
          <a:xfrm>
            <a:off x="2836714" y="4569196"/>
            <a:ext cx="1641764"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B03B02-A944-E247-89E6-6D43E616AF8E}"/>
              </a:ext>
            </a:extLst>
          </p:cNvPr>
          <p:cNvSpPr/>
          <p:nvPr/>
        </p:nvSpPr>
        <p:spPr>
          <a:xfrm>
            <a:off x="4585272" y="4597317"/>
            <a:ext cx="4485989" cy="4572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1E3AD7EF-5A9F-A349-BE29-2046EC84DCD1}"/>
              </a:ext>
            </a:extLst>
          </p:cNvPr>
          <p:cNvCxnSpPr>
            <a:stCxn id="7" idx="3"/>
            <a:endCxn id="12" idx="1"/>
          </p:cNvCxnSpPr>
          <p:nvPr/>
        </p:nvCxnSpPr>
        <p:spPr>
          <a:xfrm>
            <a:off x="2311972" y="4788483"/>
            <a:ext cx="524742" cy="931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56B1656-B191-F741-B458-E6C29B6CB4E4}"/>
              </a:ext>
            </a:extLst>
          </p:cNvPr>
          <p:cNvSpPr/>
          <p:nvPr/>
        </p:nvSpPr>
        <p:spPr>
          <a:xfrm>
            <a:off x="3293918" y="5133109"/>
            <a:ext cx="7273637" cy="935182"/>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E3208960-4FDA-8E4B-A94B-91ED21F255CA}"/>
              </a:ext>
            </a:extLst>
          </p:cNvPr>
          <p:cNvCxnSpPr>
            <a:cxnSpLocks/>
            <a:stCxn id="11" idx="0"/>
          </p:cNvCxnSpPr>
          <p:nvPr/>
        </p:nvCxnSpPr>
        <p:spPr>
          <a:xfrm flipV="1">
            <a:off x="8729518" y="6068291"/>
            <a:ext cx="0" cy="3580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47AE146-127B-8143-A92E-68CD9BFF29F4}"/>
              </a:ext>
            </a:extLst>
          </p:cNvPr>
          <p:cNvCxnSpPr>
            <a:stCxn id="10" idx="1"/>
          </p:cNvCxnSpPr>
          <p:nvPr/>
        </p:nvCxnSpPr>
        <p:spPr>
          <a:xfrm flipH="1">
            <a:off x="6930736" y="4023012"/>
            <a:ext cx="5283776" cy="54618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AD3738B-2023-0C43-ADA2-6B9C6B72AA8B}"/>
              </a:ext>
            </a:extLst>
          </p:cNvPr>
          <p:cNvSpPr/>
          <p:nvPr/>
        </p:nvSpPr>
        <p:spPr>
          <a:xfrm>
            <a:off x="12214512" y="4569196"/>
            <a:ext cx="2249633" cy="28187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Based on Block Type block labels will be 1 or 2</a:t>
            </a:r>
          </a:p>
          <a:p>
            <a:r>
              <a:rPr lang="en-US" b="1" dirty="0"/>
              <a:t>Example: </a:t>
            </a:r>
            <a:r>
              <a:rPr lang="en-US" dirty="0"/>
              <a:t>Resource – 2 labels</a:t>
            </a:r>
          </a:p>
          <a:p>
            <a:r>
              <a:rPr lang="en-US" dirty="0"/>
              <a:t>Variables – 1 label</a:t>
            </a:r>
          </a:p>
        </p:txBody>
      </p:sp>
      <p:sp>
        <p:nvSpPr>
          <p:cNvPr id="22" name="Rectangle 21">
            <a:extLst>
              <a:ext uri="{FF2B5EF4-FFF2-40B4-BE49-F238E27FC236}">
                <a16:creationId xmlns:a16="http://schemas.microsoft.com/office/drawing/2014/main" id="{F315B4F7-6163-C349-89ED-F2C246E4E792}"/>
              </a:ext>
            </a:extLst>
          </p:cNvPr>
          <p:cNvSpPr/>
          <p:nvPr/>
        </p:nvSpPr>
        <p:spPr>
          <a:xfrm>
            <a:off x="348088" y="5204532"/>
            <a:ext cx="1963883" cy="106119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 Level &amp; Block inside Blocks</a:t>
            </a:r>
          </a:p>
        </p:txBody>
      </p:sp>
      <p:sp>
        <p:nvSpPr>
          <p:cNvPr id="23" name="Rectangle 22">
            <a:extLst>
              <a:ext uri="{FF2B5EF4-FFF2-40B4-BE49-F238E27FC236}">
                <a16:creationId xmlns:a16="http://schemas.microsoft.com/office/drawing/2014/main" id="{DE66D795-6D4C-F541-8D30-37DECE0837B6}"/>
              </a:ext>
            </a:extLst>
          </p:cNvPr>
          <p:cNvSpPr/>
          <p:nvPr/>
        </p:nvSpPr>
        <p:spPr>
          <a:xfrm>
            <a:off x="327298" y="6346824"/>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Top Level Blocks: </a:t>
            </a:r>
            <a:r>
              <a:rPr lang="en-US" dirty="0"/>
              <a:t>resource, provider</a:t>
            </a:r>
          </a:p>
        </p:txBody>
      </p:sp>
      <p:sp>
        <p:nvSpPr>
          <p:cNvPr id="24" name="Rectangle 23">
            <a:extLst>
              <a:ext uri="{FF2B5EF4-FFF2-40B4-BE49-F238E27FC236}">
                <a16:creationId xmlns:a16="http://schemas.microsoft.com/office/drawing/2014/main" id="{928F12F5-F84C-8842-89C2-24028F2D1E9C}"/>
              </a:ext>
            </a:extLst>
          </p:cNvPr>
          <p:cNvSpPr/>
          <p:nvPr/>
        </p:nvSpPr>
        <p:spPr>
          <a:xfrm>
            <a:off x="327298" y="6984566"/>
            <a:ext cx="4610462" cy="56111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Block Inside Block: </a:t>
            </a:r>
            <a:r>
              <a:rPr lang="en-US" dirty="0"/>
              <a:t>provisioners, resource specific blocks like tags </a:t>
            </a:r>
          </a:p>
        </p:txBody>
      </p:sp>
      <p:sp>
        <p:nvSpPr>
          <p:cNvPr id="25" name="Subtitle 2">
            <a:extLst>
              <a:ext uri="{FF2B5EF4-FFF2-40B4-BE49-F238E27FC236}">
                <a16:creationId xmlns:a16="http://schemas.microsoft.com/office/drawing/2014/main" id="{2EB48832-28DC-AD44-AB81-37BC47CEC8D6}"/>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0193684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D65C79-7671-814D-A232-105A3CB7DF5A}"/>
              </a:ext>
            </a:extLst>
          </p:cNvPr>
          <p:cNvSpPr>
            <a:spLocks noGrp="1"/>
          </p:cNvSpPr>
          <p:nvPr>
            <p:ph type="title"/>
          </p:nvPr>
        </p:nvSpPr>
        <p:spPr>
          <a:xfrm>
            <a:off x="1005840" y="-106033"/>
            <a:ext cx="12618720" cy="1188851"/>
          </a:xfrm>
        </p:spPr>
        <p:txBody>
          <a:bodyPr>
            <a:normAutofit fontScale="90000"/>
          </a:bodyPr>
          <a:lstStyle/>
          <a:p>
            <a:r>
              <a:rPr lang="en-US" dirty="0"/>
              <a:t>Terraform Language Basics – </a:t>
            </a:r>
            <a:r>
              <a:rPr lang="en-US" dirty="0">
                <a:solidFill>
                  <a:srgbClr val="7030A0"/>
                </a:solidFill>
              </a:rPr>
              <a:t>Configuration Syntax</a:t>
            </a:r>
            <a:endParaRPr lang="en-US" dirty="0"/>
          </a:p>
        </p:txBody>
      </p:sp>
      <p:pic>
        <p:nvPicPr>
          <p:cNvPr id="6" name="Picture 5">
            <a:extLst>
              <a:ext uri="{FF2B5EF4-FFF2-40B4-BE49-F238E27FC236}">
                <a16:creationId xmlns:a16="http://schemas.microsoft.com/office/drawing/2014/main" id="{12EF3E9F-0C95-0048-8D0B-166326F55A21}"/>
              </a:ext>
            </a:extLst>
          </p:cNvPr>
          <p:cNvPicPr>
            <a:picLocks noChangeAspect="1"/>
          </p:cNvPicPr>
          <p:nvPr/>
        </p:nvPicPr>
        <p:blipFill>
          <a:blip r:embed="rId2"/>
          <a:stretch>
            <a:fillRect/>
          </a:stretch>
        </p:blipFill>
        <p:spPr>
          <a:xfrm>
            <a:off x="2792264" y="1408545"/>
            <a:ext cx="9232900" cy="4851400"/>
          </a:xfrm>
          <a:prstGeom prst="rect">
            <a:avLst/>
          </a:prstGeom>
        </p:spPr>
      </p:pic>
      <p:sp>
        <p:nvSpPr>
          <p:cNvPr id="11" name="Rectangle 10">
            <a:extLst>
              <a:ext uri="{FF2B5EF4-FFF2-40B4-BE49-F238E27FC236}">
                <a16:creationId xmlns:a16="http://schemas.microsoft.com/office/drawing/2014/main" id="{9805803E-2383-5049-A7B4-C4A332DB9F28}"/>
              </a:ext>
            </a:extLst>
          </p:cNvPr>
          <p:cNvSpPr/>
          <p:nvPr/>
        </p:nvSpPr>
        <p:spPr>
          <a:xfrm>
            <a:off x="152393" y="4420754"/>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Name</a:t>
            </a:r>
          </a:p>
          <a:p>
            <a:pPr algn="ctr"/>
            <a:r>
              <a:rPr lang="en-US" dirty="0"/>
              <a:t>[or]</a:t>
            </a:r>
          </a:p>
          <a:p>
            <a:pPr algn="ctr"/>
            <a:r>
              <a:rPr lang="en-US" dirty="0"/>
              <a:t>Identifier</a:t>
            </a:r>
          </a:p>
        </p:txBody>
      </p:sp>
      <p:sp>
        <p:nvSpPr>
          <p:cNvPr id="3" name="Rectangle 2">
            <a:extLst>
              <a:ext uri="{FF2B5EF4-FFF2-40B4-BE49-F238E27FC236}">
                <a16:creationId xmlns:a16="http://schemas.microsoft.com/office/drawing/2014/main" id="{1A518274-D2D2-1A4C-BB1D-5D91444F3288}"/>
              </a:ext>
            </a:extLst>
          </p:cNvPr>
          <p:cNvSpPr/>
          <p:nvPr/>
        </p:nvSpPr>
        <p:spPr>
          <a:xfrm>
            <a:off x="3283523" y="5101936"/>
            <a:ext cx="2597727"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721F315-8CDB-074B-9C27-40B37C497D64}"/>
              </a:ext>
            </a:extLst>
          </p:cNvPr>
          <p:cNvSpPr/>
          <p:nvPr/>
        </p:nvSpPr>
        <p:spPr>
          <a:xfrm>
            <a:off x="6251859" y="5101936"/>
            <a:ext cx="4357255" cy="914400"/>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FAC771F-5AD7-EE4C-BA33-21C7018B8552}"/>
              </a:ext>
            </a:extLst>
          </p:cNvPr>
          <p:cNvSpPr/>
          <p:nvPr/>
        </p:nvSpPr>
        <p:spPr>
          <a:xfrm>
            <a:off x="12516423" y="4639540"/>
            <a:ext cx="1963884" cy="18391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Argument Value</a:t>
            </a:r>
          </a:p>
          <a:p>
            <a:pPr algn="ctr"/>
            <a:r>
              <a:rPr lang="en-US" dirty="0"/>
              <a:t>[or]</a:t>
            </a:r>
          </a:p>
          <a:p>
            <a:pPr algn="ctr"/>
            <a:r>
              <a:rPr lang="en-US" dirty="0"/>
              <a:t>Expression</a:t>
            </a:r>
          </a:p>
        </p:txBody>
      </p:sp>
      <p:cxnSp>
        <p:nvCxnSpPr>
          <p:cNvPr id="8" name="Straight Arrow Connector 7">
            <a:extLst>
              <a:ext uri="{FF2B5EF4-FFF2-40B4-BE49-F238E27FC236}">
                <a16:creationId xmlns:a16="http://schemas.microsoft.com/office/drawing/2014/main" id="{4640B18E-1C54-F94E-AFE5-25E5ECD14AFF}"/>
              </a:ext>
            </a:extLst>
          </p:cNvPr>
          <p:cNvCxnSpPr>
            <a:stCxn id="11" idx="3"/>
          </p:cNvCxnSpPr>
          <p:nvPr/>
        </p:nvCxnSpPr>
        <p:spPr>
          <a:xfrm flipV="1">
            <a:off x="2116277" y="5340349"/>
            <a:ext cx="1167246"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ECF984-F6EC-094E-9DA2-8978FE711215}"/>
              </a:ext>
            </a:extLst>
          </p:cNvPr>
          <p:cNvCxnSpPr>
            <a:stCxn id="12" idx="1"/>
          </p:cNvCxnSpPr>
          <p:nvPr/>
        </p:nvCxnSpPr>
        <p:spPr>
          <a:xfrm flipH="1" flipV="1">
            <a:off x="10609114" y="5559135"/>
            <a:ext cx="1907309" cy="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3" name="Subtitle 2">
            <a:extLst>
              <a:ext uri="{FF2B5EF4-FFF2-40B4-BE49-F238E27FC236}">
                <a16:creationId xmlns:a16="http://schemas.microsoft.com/office/drawing/2014/main" id="{56E9B4AB-8C69-314B-ABF8-DA90F4FDB70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3939354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E1AAE1-4105-7D41-833A-AA63DFEA8E74}"/>
              </a:ext>
            </a:extLst>
          </p:cNvPr>
          <p:cNvSpPr>
            <a:spLocks noGrp="1"/>
          </p:cNvSpPr>
          <p:nvPr>
            <p:ph type="title"/>
          </p:nvPr>
        </p:nvSpPr>
        <p:spPr>
          <a:xfrm>
            <a:off x="150668" y="-41564"/>
            <a:ext cx="4636424" cy="1188851"/>
          </a:xfrm>
        </p:spPr>
        <p:txBody>
          <a:bodyPr/>
          <a:lstStyle/>
          <a:p>
            <a:r>
              <a:rPr lang="en-US" dirty="0"/>
              <a:t>Resource Syntax</a:t>
            </a:r>
          </a:p>
        </p:txBody>
      </p:sp>
      <p:pic>
        <p:nvPicPr>
          <p:cNvPr id="14" name="Picture 13">
            <a:extLst>
              <a:ext uri="{FF2B5EF4-FFF2-40B4-BE49-F238E27FC236}">
                <a16:creationId xmlns:a16="http://schemas.microsoft.com/office/drawing/2014/main" id="{627E4392-ED3D-1F49-BF29-7198BB684340}"/>
              </a:ext>
            </a:extLst>
          </p:cNvPr>
          <p:cNvPicPr>
            <a:picLocks noChangeAspect="1"/>
          </p:cNvPicPr>
          <p:nvPr/>
        </p:nvPicPr>
        <p:blipFill>
          <a:blip r:embed="rId2"/>
          <a:stretch>
            <a:fillRect/>
          </a:stretch>
        </p:blipFill>
        <p:spPr>
          <a:xfrm>
            <a:off x="7315200" y="322119"/>
            <a:ext cx="7174220" cy="7148036"/>
          </a:xfrm>
          <a:prstGeom prst="rect">
            <a:avLst/>
          </a:prstGeom>
        </p:spPr>
      </p:pic>
      <p:sp>
        <p:nvSpPr>
          <p:cNvPr id="15" name="Rectangle 14">
            <a:extLst>
              <a:ext uri="{FF2B5EF4-FFF2-40B4-BE49-F238E27FC236}">
                <a16:creationId xmlns:a16="http://schemas.microsoft.com/office/drawing/2014/main" id="{6E8A6500-7D80-F240-BAE1-20732A11A911}"/>
              </a:ext>
            </a:extLst>
          </p:cNvPr>
          <p:cNvSpPr/>
          <p:nvPr/>
        </p:nvSpPr>
        <p:spPr>
          <a:xfrm>
            <a:off x="140979" y="1076854"/>
            <a:ext cx="6369627" cy="97760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Type:  </a:t>
            </a:r>
            <a:r>
              <a:rPr lang="en-US" dirty="0"/>
              <a:t>It </a:t>
            </a:r>
            <a:r>
              <a:rPr lang="en-IN" dirty="0"/>
              <a:t>determines the kind of </a:t>
            </a:r>
            <a:r>
              <a:rPr lang="en-IN" dirty="0">
                <a:solidFill>
                  <a:srgbClr val="FFFF00"/>
                </a:solidFill>
              </a:rPr>
              <a:t>infrastructure object</a:t>
            </a:r>
            <a:r>
              <a:rPr lang="en-IN" dirty="0"/>
              <a:t> it manages and what arguments and other attributes the resource supports.</a:t>
            </a:r>
            <a:endParaRPr lang="en-US" dirty="0"/>
          </a:p>
        </p:txBody>
      </p:sp>
      <p:sp>
        <p:nvSpPr>
          <p:cNvPr id="16" name="Rectangle 15">
            <a:extLst>
              <a:ext uri="{FF2B5EF4-FFF2-40B4-BE49-F238E27FC236}">
                <a16:creationId xmlns:a16="http://schemas.microsoft.com/office/drawing/2014/main" id="{E3FAF8D0-C3CC-5442-B18C-05AAE353B5EF}"/>
              </a:ext>
            </a:extLst>
          </p:cNvPr>
          <p:cNvSpPr/>
          <p:nvPr/>
        </p:nvSpPr>
        <p:spPr>
          <a:xfrm>
            <a:off x="150668" y="2429347"/>
            <a:ext cx="6369627" cy="229851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Local Name: </a:t>
            </a:r>
            <a:r>
              <a:rPr lang="en-US" dirty="0"/>
              <a:t>It </a:t>
            </a:r>
            <a:r>
              <a:rPr lang="en-IN" dirty="0"/>
              <a:t>is used to refer to this resource from elsewhere in the same Terraform module, but has </a:t>
            </a:r>
            <a:r>
              <a:rPr lang="en-IN" dirty="0">
                <a:solidFill>
                  <a:srgbClr val="FFFF00"/>
                </a:solidFill>
              </a:rPr>
              <a:t>no significance </a:t>
            </a:r>
            <a:r>
              <a:rPr lang="en-IN" dirty="0"/>
              <a:t>outside that module's scope. </a:t>
            </a:r>
          </a:p>
          <a:p>
            <a:r>
              <a:rPr lang="en-IN" dirty="0"/>
              <a:t>The resource type and name together serve as an identifier for a given resource and so must be </a:t>
            </a:r>
            <a:r>
              <a:rPr lang="en-IN" dirty="0">
                <a:solidFill>
                  <a:srgbClr val="FFFF00"/>
                </a:solidFill>
              </a:rPr>
              <a:t>unique </a:t>
            </a:r>
            <a:r>
              <a:rPr lang="en-IN" dirty="0"/>
              <a:t>within a module</a:t>
            </a:r>
            <a:endParaRPr lang="en-US" dirty="0"/>
          </a:p>
        </p:txBody>
      </p:sp>
      <p:sp>
        <p:nvSpPr>
          <p:cNvPr id="17" name="Rectangle 16">
            <a:extLst>
              <a:ext uri="{FF2B5EF4-FFF2-40B4-BE49-F238E27FC236}">
                <a16:creationId xmlns:a16="http://schemas.microsoft.com/office/drawing/2014/main" id="{6E95DA36-1822-8142-9CE6-18F0AE1B0CD2}"/>
              </a:ext>
            </a:extLst>
          </p:cNvPr>
          <p:cNvSpPr/>
          <p:nvPr/>
        </p:nvSpPr>
        <p:spPr>
          <a:xfrm>
            <a:off x="140979" y="5102753"/>
            <a:ext cx="6369627" cy="8910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Meta-Arguments: </a:t>
            </a:r>
            <a:r>
              <a:rPr lang="en-US" dirty="0"/>
              <a:t>Can be used with any resource to change the behavior of resources</a:t>
            </a:r>
          </a:p>
        </p:txBody>
      </p:sp>
      <p:sp>
        <p:nvSpPr>
          <p:cNvPr id="19" name="Rectangle 18">
            <a:extLst>
              <a:ext uri="{FF2B5EF4-FFF2-40B4-BE49-F238E27FC236}">
                <a16:creationId xmlns:a16="http://schemas.microsoft.com/office/drawing/2014/main" id="{5E03EABD-6B6E-1544-843C-B0CE605CDF26}"/>
              </a:ext>
            </a:extLst>
          </p:cNvPr>
          <p:cNvSpPr/>
          <p:nvPr/>
        </p:nvSpPr>
        <p:spPr>
          <a:xfrm>
            <a:off x="150668" y="6271652"/>
            <a:ext cx="6369627" cy="119850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Resource Arguments: </a:t>
            </a:r>
            <a:r>
              <a:rPr lang="en-US" dirty="0"/>
              <a:t>Will be specific to resource type. Argument Values can make use of </a:t>
            </a:r>
            <a:r>
              <a:rPr lang="en-US" dirty="0">
                <a:solidFill>
                  <a:srgbClr val="FFFF00"/>
                </a:solidFill>
              </a:rPr>
              <a:t>Expressions</a:t>
            </a:r>
            <a:r>
              <a:rPr lang="en-US" dirty="0"/>
              <a:t> or other Terraform </a:t>
            </a:r>
            <a:r>
              <a:rPr lang="en-US" dirty="0">
                <a:solidFill>
                  <a:srgbClr val="FFFF00"/>
                </a:solidFill>
              </a:rPr>
              <a:t>Dynamic</a:t>
            </a:r>
            <a:r>
              <a:rPr lang="en-US" dirty="0"/>
              <a:t> Language Features</a:t>
            </a:r>
          </a:p>
        </p:txBody>
      </p:sp>
      <p:sp>
        <p:nvSpPr>
          <p:cNvPr id="20" name="Rectangle 19">
            <a:extLst>
              <a:ext uri="{FF2B5EF4-FFF2-40B4-BE49-F238E27FC236}">
                <a16:creationId xmlns:a16="http://schemas.microsoft.com/office/drawing/2014/main" id="{753B2ED7-BC28-5B4E-AA2F-7597950B3C78}"/>
              </a:ext>
            </a:extLst>
          </p:cNvPr>
          <p:cNvSpPr/>
          <p:nvPr/>
        </p:nvSpPr>
        <p:spPr>
          <a:xfrm>
            <a:off x="9185564" y="4114800"/>
            <a:ext cx="1828800"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9F4B00-B3B7-4345-A32B-E68D68947946}"/>
              </a:ext>
            </a:extLst>
          </p:cNvPr>
          <p:cNvSpPr/>
          <p:nvPr/>
        </p:nvSpPr>
        <p:spPr>
          <a:xfrm>
            <a:off x="11076710" y="4114799"/>
            <a:ext cx="2961408"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527FCE-2447-4B47-8C19-9D4EE960E021}"/>
              </a:ext>
            </a:extLst>
          </p:cNvPr>
          <p:cNvSpPr/>
          <p:nvPr/>
        </p:nvSpPr>
        <p:spPr>
          <a:xfrm>
            <a:off x="7852064" y="4621306"/>
            <a:ext cx="4949535" cy="44680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FD8A085-70F2-4F45-8EB3-38D4BFF1E108}"/>
              </a:ext>
            </a:extLst>
          </p:cNvPr>
          <p:cNvSpPr/>
          <p:nvPr/>
        </p:nvSpPr>
        <p:spPr>
          <a:xfrm>
            <a:off x="7852064" y="5127812"/>
            <a:ext cx="5053445" cy="185487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EE2FF0D4-AFA6-9A4D-82BE-769E3EEAAE88}"/>
              </a:ext>
            </a:extLst>
          </p:cNvPr>
          <p:cNvCxnSpPr>
            <a:stCxn id="19" idx="3"/>
            <a:endCxn id="23" idx="1"/>
          </p:cNvCxnSpPr>
          <p:nvPr/>
        </p:nvCxnSpPr>
        <p:spPr>
          <a:xfrm flipV="1">
            <a:off x="6520295" y="6055252"/>
            <a:ext cx="1331769" cy="815652"/>
          </a:xfrm>
          <a:prstGeom prst="straightConnector1">
            <a:avLst/>
          </a:prstGeom>
          <a:ln w="508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A8A061-97AB-B949-84A7-65AA8F31045E}"/>
              </a:ext>
            </a:extLst>
          </p:cNvPr>
          <p:cNvCxnSpPr>
            <a:cxnSpLocks/>
            <a:stCxn id="17" idx="3"/>
            <a:endCxn id="22" idx="1"/>
          </p:cNvCxnSpPr>
          <p:nvPr/>
        </p:nvCxnSpPr>
        <p:spPr>
          <a:xfrm flipV="1">
            <a:off x="6510606" y="4844711"/>
            <a:ext cx="1341458" cy="703563"/>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0DB1BE6D-78E6-AC43-80E6-88FA78A9EC45}"/>
              </a:ext>
            </a:extLst>
          </p:cNvPr>
          <p:cNvCxnSpPr>
            <a:stCxn id="16" idx="3"/>
            <a:endCxn id="21" idx="0"/>
          </p:cNvCxnSpPr>
          <p:nvPr/>
        </p:nvCxnSpPr>
        <p:spPr>
          <a:xfrm>
            <a:off x="6520295" y="3578606"/>
            <a:ext cx="6037119" cy="536193"/>
          </a:xfrm>
          <a:prstGeom prst="bentConnector2">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49BC3A76-FB78-DF4C-92FA-F46E897AD30E}"/>
              </a:ext>
            </a:extLst>
          </p:cNvPr>
          <p:cNvCxnSpPr>
            <a:stCxn id="15" idx="3"/>
            <a:endCxn id="20" idx="0"/>
          </p:cNvCxnSpPr>
          <p:nvPr/>
        </p:nvCxnSpPr>
        <p:spPr>
          <a:xfrm>
            <a:off x="6510606" y="1565656"/>
            <a:ext cx="3589358" cy="2549144"/>
          </a:xfrm>
          <a:prstGeom prst="bentConnector2">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Subtitle 2">
            <a:extLst>
              <a:ext uri="{FF2B5EF4-FFF2-40B4-BE49-F238E27FC236}">
                <a16:creationId xmlns:a16="http://schemas.microsoft.com/office/drawing/2014/main" id="{968665FE-D01C-AF40-B776-0BB07C711CF4}"/>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0076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down)">
                                      <p:cBhvr>
                                        <p:cTn id="15" dur="500"/>
                                        <p:tgtEl>
                                          <p:spTgt spid="3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par>
                                <p:cTn id="24" presetID="22" presetClass="entr" presetSubtype="4"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down)">
                                      <p:cBhvr>
                                        <p:cTn id="26" dur="500"/>
                                        <p:tgtEl>
                                          <p:spTgt spid="30"/>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500"/>
                                        <p:tgtEl>
                                          <p:spTgt spid="25"/>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down)">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9" grpId="0" animBg="1"/>
      <p:bldP spid="20" grpId="0" animBg="1"/>
      <p:bldP spid="21" grpId="0" animBg="1"/>
      <p:bldP spid="22" grpId="0" animBg="1"/>
      <p:bldP spid="23"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Behavior</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01610CA3-465F-224C-B0B3-2C4C74663245}"/>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296448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DA34EF-2FBD-574A-9FFC-E4D71B83CEFC}"/>
              </a:ext>
            </a:extLst>
          </p:cNvPr>
          <p:cNvSpPr>
            <a:spLocks noGrp="1"/>
          </p:cNvSpPr>
          <p:nvPr>
            <p:ph type="title"/>
          </p:nvPr>
        </p:nvSpPr>
        <p:spPr>
          <a:xfrm>
            <a:off x="1005840" y="-52375"/>
            <a:ext cx="12618720" cy="1188851"/>
          </a:xfrm>
        </p:spPr>
        <p:txBody>
          <a:bodyPr/>
          <a:lstStyle/>
          <a:p>
            <a:r>
              <a:rPr lang="en-US" dirty="0"/>
              <a:t>Resource Behavior</a:t>
            </a:r>
          </a:p>
        </p:txBody>
      </p:sp>
      <p:sp>
        <p:nvSpPr>
          <p:cNvPr id="5" name="Rectangle 4">
            <a:extLst>
              <a:ext uri="{FF2B5EF4-FFF2-40B4-BE49-F238E27FC236}">
                <a16:creationId xmlns:a16="http://schemas.microsoft.com/office/drawing/2014/main" id="{6A991547-9BB9-4340-8FA3-7E71B459E7E2}"/>
              </a:ext>
            </a:extLst>
          </p:cNvPr>
          <p:cNvSpPr/>
          <p:nvPr/>
        </p:nvSpPr>
        <p:spPr>
          <a:xfrm>
            <a:off x="446809" y="3222907"/>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Resource</a:t>
            </a:r>
          </a:p>
        </p:txBody>
      </p:sp>
      <p:sp>
        <p:nvSpPr>
          <p:cNvPr id="6" name="Rectangle 5">
            <a:extLst>
              <a:ext uri="{FF2B5EF4-FFF2-40B4-BE49-F238E27FC236}">
                <a16:creationId xmlns:a16="http://schemas.microsoft.com/office/drawing/2014/main" id="{695F6136-C68A-7A4D-8D66-3CC159E84EBE}"/>
              </a:ext>
            </a:extLst>
          </p:cNvPr>
          <p:cNvSpPr/>
          <p:nvPr/>
        </p:nvSpPr>
        <p:spPr>
          <a:xfrm>
            <a:off x="4464628" y="1510146"/>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Resource</a:t>
            </a:r>
          </a:p>
        </p:txBody>
      </p:sp>
      <p:sp>
        <p:nvSpPr>
          <p:cNvPr id="7" name="Rectangle 6">
            <a:extLst>
              <a:ext uri="{FF2B5EF4-FFF2-40B4-BE49-F238E27FC236}">
                <a16:creationId xmlns:a16="http://schemas.microsoft.com/office/drawing/2014/main" id="{51E59BEA-4582-974A-AB01-85EC50F5C926}"/>
              </a:ext>
            </a:extLst>
          </p:cNvPr>
          <p:cNvSpPr/>
          <p:nvPr/>
        </p:nvSpPr>
        <p:spPr>
          <a:xfrm>
            <a:off x="4464628" y="2649683"/>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Resource</a:t>
            </a:r>
          </a:p>
        </p:txBody>
      </p:sp>
      <p:sp>
        <p:nvSpPr>
          <p:cNvPr id="8" name="Rectangle 7">
            <a:extLst>
              <a:ext uri="{FF2B5EF4-FFF2-40B4-BE49-F238E27FC236}">
                <a16:creationId xmlns:a16="http://schemas.microsoft.com/office/drawing/2014/main" id="{66CCBEF8-1890-BF40-817F-901A0237BFB3}"/>
              </a:ext>
            </a:extLst>
          </p:cNvPr>
          <p:cNvSpPr/>
          <p:nvPr/>
        </p:nvSpPr>
        <p:spPr>
          <a:xfrm>
            <a:off x="4464628" y="387580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Update in-place Resources</a:t>
            </a:r>
          </a:p>
        </p:txBody>
      </p:sp>
      <p:sp>
        <p:nvSpPr>
          <p:cNvPr id="9" name="Rectangle 8">
            <a:extLst>
              <a:ext uri="{FF2B5EF4-FFF2-40B4-BE49-F238E27FC236}">
                <a16:creationId xmlns:a16="http://schemas.microsoft.com/office/drawing/2014/main" id="{3B158C97-5827-7D48-813E-1DF1AE55D38C}"/>
              </a:ext>
            </a:extLst>
          </p:cNvPr>
          <p:cNvSpPr/>
          <p:nvPr/>
        </p:nvSpPr>
        <p:spPr>
          <a:xfrm>
            <a:off x="4464628" y="5075948"/>
            <a:ext cx="2504209" cy="91960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Destroy and re-create</a:t>
            </a:r>
          </a:p>
        </p:txBody>
      </p:sp>
      <p:sp>
        <p:nvSpPr>
          <p:cNvPr id="10" name="Rectangle 9">
            <a:extLst>
              <a:ext uri="{FF2B5EF4-FFF2-40B4-BE49-F238E27FC236}">
                <a16:creationId xmlns:a16="http://schemas.microsoft.com/office/drawing/2014/main" id="{43356D74-EC3A-1A4E-881D-8036E600B3B8}"/>
              </a:ext>
            </a:extLst>
          </p:cNvPr>
          <p:cNvSpPr/>
          <p:nvPr/>
        </p:nvSpPr>
        <p:spPr>
          <a:xfrm>
            <a:off x="7453746" y="1510145"/>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Create resources that exist in the configuration but are </a:t>
            </a:r>
            <a:r>
              <a:rPr lang="en-US" dirty="0">
                <a:solidFill>
                  <a:srgbClr val="FFFF00"/>
                </a:solidFill>
              </a:rPr>
              <a:t>not</a:t>
            </a:r>
            <a:r>
              <a:rPr lang="en-US" dirty="0"/>
              <a:t> </a:t>
            </a:r>
            <a:r>
              <a:rPr lang="en-US" dirty="0">
                <a:solidFill>
                  <a:srgbClr val="FFFF00"/>
                </a:solidFill>
              </a:rPr>
              <a:t>associated</a:t>
            </a:r>
            <a:r>
              <a:rPr lang="en-US" dirty="0"/>
              <a:t> with a real infrastructure object in the state.</a:t>
            </a:r>
          </a:p>
        </p:txBody>
      </p:sp>
      <p:sp>
        <p:nvSpPr>
          <p:cNvPr id="11" name="Rectangle 10">
            <a:extLst>
              <a:ext uri="{FF2B5EF4-FFF2-40B4-BE49-F238E27FC236}">
                <a16:creationId xmlns:a16="http://schemas.microsoft.com/office/drawing/2014/main" id="{50ABFC13-FE28-5F45-B305-1E769755F5DB}"/>
              </a:ext>
            </a:extLst>
          </p:cNvPr>
          <p:cNvSpPr/>
          <p:nvPr/>
        </p:nvSpPr>
        <p:spPr>
          <a:xfrm>
            <a:off x="7453746" y="2649682"/>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resources that </a:t>
            </a:r>
            <a:r>
              <a:rPr lang="en-US" dirty="0">
                <a:solidFill>
                  <a:srgbClr val="FFFF00"/>
                </a:solidFill>
              </a:rPr>
              <a:t>exist in the state </a:t>
            </a:r>
            <a:r>
              <a:rPr lang="en-US" dirty="0"/>
              <a:t>but no longer exist in the configuration.</a:t>
            </a:r>
          </a:p>
        </p:txBody>
      </p:sp>
      <p:sp>
        <p:nvSpPr>
          <p:cNvPr id="12" name="Rectangle 11">
            <a:extLst>
              <a:ext uri="{FF2B5EF4-FFF2-40B4-BE49-F238E27FC236}">
                <a16:creationId xmlns:a16="http://schemas.microsoft.com/office/drawing/2014/main" id="{5226E804-76D5-D344-9A79-12F327FBA335}"/>
              </a:ext>
            </a:extLst>
          </p:cNvPr>
          <p:cNvSpPr/>
          <p:nvPr/>
        </p:nvSpPr>
        <p:spPr>
          <a:xfrm>
            <a:off x="7453746" y="387580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Update </a:t>
            </a:r>
            <a:r>
              <a:rPr lang="en-US" dirty="0">
                <a:solidFill>
                  <a:srgbClr val="FFFF00"/>
                </a:solidFill>
              </a:rPr>
              <a:t>in-place resources </a:t>
            </a:r>
            <a:r>
              <a:rPr lang="en-US" dirty="0"/>
              <a:t>whose arguments have changed.</a:t>
            </a:r>
          </a:p>
        </p:txBody>
      </p:sp>
      <p:sp>
        <p:nvSpPr>
          <p:cNvPr id="13" name="Rectangle 12">
            <a:extLst>
              <a:ext uri="{FF2B5EF4-FFF2-40B4-BE49-F238E27FC236}">
                <a16:creationId xmlns:a16="http://schemas.microsoft.com/office/drawing/2014/main" id="{B7F1FCE0-489E-C841-98F7-D11E8DA6F50C}"/>
              </a:ext>
            </a:extLst>
          </p:cNvPr>
          <p:cNvSpPr/>
          <p:nvPr/>
        </p:nvSpPr>
        <p:spPr>
          <a:xfrm>
            <a:off x="7453746" y="5075948"/>
            <a:ext cx="6875318" cy="9196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Destroy and re-create resources whose arguments have changed but which </a:t>
            </a:r>
            <a:r>
              <a:rPr lang="en-US" dirty="0">
                <a:solidFill>
                  <a:srgbClr val="FFFF00"/>
                </a:solidFill>
              </a:rPr>
              <a:t>cannot be updated in-place </a:t>
            </a:r>
            <a:r>
              <a:rPr lang="en-US" dirty="0"/>
              <a:t>due to remote API limitations.</a:t>
            </a:r>
          </a:p>
        </p:txBody>
      </p:sp>
      <p:sp>
        <p:nvSpPr>
          <p:cNvPr id="14" name="Rectangle 13">
            <a:extLst>
              <a:ext uri="{FF2B5EF4-FFF2-40B4-BE49-F238E27FC236}">
                <a16:creationId xmlns:a16="http://schemas.microsoft.com/office/drawing/2014/main" id="{652A81C4-4034-624E-B593-84BD8DFE4898}"/>
              </a:ext>
            </a:extLst>
          </p:cNvPr>
          <p:cNvSpPr/>
          <p:nvPr/>
        </p:nvSpPr>
        <p:spPr>
          <a:xfrm>
            <a:off x="446809" y="6463145"/>
            <a:ext cx="14006947" cy="64423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Terraform State</a:t>
            </a:r>
          </a:p>
        </p:txBody>
      </p:sp>
      <p:cxnSp>
        <p:nvCxnSpPr>
          <p:cNvPr id="16" name="Straight Arrow Connector 15">
            <a:extLst>
              <a:ext uri="{FF2B5EF4-FFF2-40B4-BE49-F238E27FC236}">
                <a16:creationId xmlns:a16="http://schemas.microsoft.com/office/drawing/2014/main" id="{A79235DA-E0C2-1346-9237-E88EA500BB0B}"/>
              </a:ext>
            </a:extLst>
          </p:cNvPr>
          <p:cNvCxnSpPr>
            <a:stCxn id="5" idx="3"/>
            <a:endCxn id="6" idx="1"/>
          </p:cNvCxnSpPr>
          <p:nvPr/>
        </p:nvCxnSpPr>
        <p:spPr>
          <a:xfrm flipV="1">
            <a:off x="2951018" y="1969950"/>
            <a:ext cx="1513610" cy="171276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BC897F4-1C6B-594F-A410-208177BD6021}"/>
              </a:ext>
            </a:extLst>
          </p:cNvPr>
          <p:cNvCxnSpPr>
            <a:stCxn id="5" idx="3"/>
            <a:endCxn id="7" idx="1"/>
          </p:cNvCxnSpPr>
          <p:nvPr/>
        </p:nvCxnSpPr>
        <p:spPr>
          <a:xfrm flipV="1">
            <a:off x="2951018" y="3109487"/>
            <a:ext cx="1513610" cy="573224"/>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BAC11ED-30D3-0641-B509-AADB4DF4FAE5}"/>
              </a:ext>
            </a:extLst>
          </p:cNvPr>
          <p:cNvCxnSpPr>
            <a:stCxn id="5" idx="3"/>
            <a:endCxn id="8" idx="1"/>
          </p:cNvCxnSpPr>
          <p:nvPr/>
        </p:nvCxnSpPr>
        <p:spPr>
          <a:xfrm>
            <a:off x="2951018" y="3682711"/>
            <a:ext cx="1513610" cy="65290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B37456F-8F01-5248-82DD-2E5DA63C546D}"/>
              </a:ext>
            </a:extLst>
          </p:cNvPr>
          <p:cNvCxnSpPr>
            <a:stCxn id="5" idx="3"/>
            <a:endCxn id="9" idx="1"/>
          </p:cNvCxnSpPr>
          <p:nvPr/>
        </p:nvCxnSpPr>
        <p:spPr>
          <a:xfrm>
            <a:off x="2951018" y="3682711"/>
            <a:ext cx="1513610" cy="1853041"/>
          </a:xfrm>
          <a:prstGeom prst="straightConnector1">
            <a:avLst/>
          </a:prstGeom>
          <a:ln w="254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CF828B2-B4AD-BD44-908A-5696545C4947}"/>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24367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500"/>
                                        <p:tgtEl>
                                          <p:spTgt spid="2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down)">
                                      <p:cBhvr>
                                        <p:cTn id="48" dur="500"/>
                                        <p:tgtEl>
                                          <p:spTgt spid="9"/>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down)">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352818C4-3A03-1F4E-9FE6-AFF40CDC66C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24497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C9079C-BF26-4E4B-84F5-6D8D02F881B8}"/>
              </a:ext>
            </a:extLst>
          </p:cNvPr>
          <p:cNvSpPr>
            <a:spLocks noGrp="1"/>
          </p:cNvSpPr>
          <p:nvPr>
            <p:ph type="title"/>
          </p:nvPr>
        </p:nvSpPr>
        <p:spPr>
          <a:xfrm>
            <a:off x="1099359" y="129446"/>
            <a:ext cx="12618720" cy="1188851"/>
          </a:xfrm>
        </p:spPr>
        <p:txBody>
          <a:bodyPr>
            <a:normAutofit fontScale="90000"/>
          </a:bodyPr>
          <a:lstStyle/>
          <a:p>
            <a:r>
              <a:rPr lang="en-US" dirty="0"/>
              <a:t>Terraform Language Basics – </a:t>
            </a:r>
            <a:r>
              <a:rPr lang="en-US" dirty="0">
                <a:solidFill>
                  <a:srgbClr val="7030A0"/>
                </a:solidFill>
              </a:rPr>
              <a:t>Configuration Syntax</a:t>
            </a:r>
          </a:p>
        </p:txBody>
      </p:sp>
      <p:sp>
        <p:nvSpPr>
          <p:cNvPr id="5" name="Rectangle 4">
            <a:extLst>
              <a:ext uri="{FF2B5EF4-FFF2-40B4-BE49-F238E27FC236}">
                <a16:creationId xmlns:a16="http://schemas.microsoft.com/office/drawing/2014/main" id="{31A4675A-E4BA-D241-989C-6FAA372EB933}"/>
              </a:ext>
            </a:extLst>
          </p:cNvPr>
          <p:cNvSpPr/>
          <p:nvPr/>
        </p:nvSpPr>
        <p:spPr>
          <a:xfrm>
            <a:off x="10796150" y="21225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Blocks</a:t>
            </a:r>
          </a:p>
        </p:txBody>
      </p:sp>
      <p:sp>
        <p:nvSpPr>
          <p:cNvPr id="7" name="Rectangle 6">
            <a:extLst>
              <a:ext uri="{FF2B5EF4-FFF2-40B4-BE49-F238E27FC236}">
                <a16:creationId xmlns:a16="http://schemas.microsoft.com/office/drawing/2014/main" id="{B95B43F1-5D94-174F-8068-DAE6132D8D38}"/>
              </a:ext>
            </a:extLst>
          </p:cNvPr>
          <p:cNvSpPr/>
          <p:nvPr/>
        </p:nvSpPr>
        <p:spPr>
          <a:xfrm>
            <a:off x="10796150" y="323724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Arguments</a:t>
            </a:r>
          </a:p>
        </p:txBody>
      </p:sp>
      <p:sp>
        <p:nvSpPr>
          <p:cNvPr id="8" name="Rectangle 7">
            <a:extLst>
              <a:ext uri="{FF2B5EF4-FFF2-40B4-BE49-F238E27FC236}">
                <a16:creationId xmlns:a16="http://schemas.microsoft.com/office/drawing/2014/main" id="{AF962775-E0B5-1642-88FD-011EE4392E7F}"/>
              </a:ext>
            </a:extLst>
          </p:cNvPr>
          <p:cNvSpPr/>
          <p:nvPr/>
        </p:nvSpPr>
        <p:spPr>
          <a:xfrm>
            <a:off x="10796150" y="4445186"/>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Identifiers</a:t>
            </a:r>
          </a:p>
        </p:txBody>
      </p:sp>
      <p:sp>
        <p:nvSpPr>
          <p:cNvPr id="9" name="Rectangle 8">
            <a:extLst>
              <a:ext uri="{FF2B5EF4-FFF2-40B4-BE49-F238E27FC236}">
                <a16:creationId xmlns:a16="http://schemas.microsoft.com/office/drawing/2014/main" id="{C8628355-4D7F-7F45-8EDD-F4780BAAFAC5}"/>
              </a:ext>
            </a:extLst>
          </p:cNvPr>
          <p:cNvSpPr/>
          <p:nvPr/>
        </p:nvSpPr>
        <p:spPr>
          <a:xfrm>
            <a:off x="10796150" y="5602303"/>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Comments</a:t>
            </a:r>
          </a:p>
        </p:txBody>
      </p:sp>
      <p:sp>
        <p:nvSpPr>
          <p:cNvPr id="10" name="Rectangle 9">
            <a:extLst>
              <a:ext uri="{FF2B5EF4-FFF2-40B4-BE49-F238E27FC236}">
                <a16:creationId xmlns:a16="http://schemas.microsoft.com/office/drawing/2014/main" id="{FFC10BAD-91D4-334B-82C1-E332D487F8E5}"/>
              </a:ext>
            </a:extLst>
          </p:cNvPr>
          <p:cNvSpPr/>
          <p:nvPr/>
        </p:nvSpPr>
        <p:spPr>
          <a:xfrm>
            <a:off x="379273" y="3846082"/>
            <a:ext cx="3953738"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HCL – </a:t>
            </a:r>
            <a:r>
              <a:rPr lang="en-US" sz="2600" dirty="0" err="1"/>
              <a:t>HashiCorp</a:t>
            </a:r>
            <a:r>
              <a:rPr lang="en-US" sz="2600" dirty="0"/>
              <a:t> Language</a:t>
            </a:r>
          </a:p>
        </p:txBody>
      </p:sp>
      <p:sp>
        <p:nvSpPr>
          <p:cNvPr id="12" name="Rectangle 11">
            <a:extLst>
              <a:ext uri="{FF2B5EF4-FFF2-40B4-BE49-F238E27FC236}">
                <a16:creationId xmlns:a16="http://schemas.microsoft.com/office/drawing/2014/main" id="{D4A9258D-7F78-364A-88F5-996653A9CE6F}"/>
              </a:ext>
            </a:extLst>
          </p:cNvPr>
          <p:cNvSpPr/>
          <p:nvPr/>
        </p:nvSpPr>
        <p:spPr>
          <a:xfrm>
            <a:off x="6068290" y="3846082"/>
            <a:ext cx="2493819" cy="6866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Terraform</a:t>
            </a:r>
          </a:p>
        </p:txBody>
      </p:sp>
      <p:cxnSp>
        <p:nvCxnSpPr>
          <p:cNvPr id="14" name="Straight Arrow Connector 13">
            <a:extLst>
              <a:ext uri="{FF2B5EF4-FFF2-40B4-BE49-F238E27FC236}">
                <a16:creationId xmlns:a16="http://schemas.microsoft.com/office/drawing/2014/main" id="{59ECAF25-B7F2-B745-884E-D5EECBBF9F73}"/>
              </a:ext>
            </a:extLst>
          </p:cNvPr>
          <p:cNvCxnSpPr>
            <a:stCxn id="10" idx="3"/>
            <a:endCxn id="12" idx="1"/>
          </p:cNvCxnSpPr>
          <p:nvPr/>
        </p:nvCxnSpPr>
        <p:spPr>
          <a:xfrm>
            <a:off x="4333011" y="4189405"/>
            <a:ext cx="17352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696D46-12C3-0D4D-BC02-5D0C78685AF5}"/>
              </a:ext>
            </a:extLst>
          </p:cNvPr>
          <p:cNvCxnSpPr>
            <a:stCxn id="12" idx="3"/>
            <a:endCxn id="5" idx="1"/>
          </p:cNvCxnSpPr>
          <p:nvPr/>
        </p:nvCxnSpPr>
        <p:spPr>
          <a:xfrm flipV="1">
            <a:off x="8562109" y="2465909"/>
            <a:ext cx="2234041" cy="1723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86B676D-A52F-824C-BF3D-FE6297566438}"/>
              </a:ext>
            </a:extLst>
          </p:cNvPr>
          <p:cNvCxnSpPr>
            <a:stCxn id="12" idx="3"/>
            <a:endCxn id="7" idx="1"/>
          </p:cNvCxnSpPr>
          <p:nvPr/>
        </p:nvCxnSpPr>
        <p:spPr>
          <a:xfrm flipV="1">
            <a:off x="8562109" y="3580566"/>
            <a:ext cx="2234041" cy="608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C606647-7E54-C847-9369-DF1069247C96}"/>
              </a:ext>
            </a:extLst>
          </p:cNvPr>
          <p:cNvCxnSpPr>
            <a:stCxn id="12" idx="3"/>
            <a:endCxn id="8" idx="1"/>
          </p:cNvCxnSpPr>
          <p:nvPr/>
        </p:nvCxnSpPr>
        <p:spPr>
          <a:xfrm>
            <a:off x="8562109" y="4189405"/>
            <a:ext cx="2234041" cy="599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01121A-2F9F-B243-BF9A-0523F17AEC94}"/>
              </a:ext>
            </a:extLst>
          </p:cNvPr>
          <p:cNvCxnSpPr>
            <a:stCxn id="12" idx="3"/>
            <a:endCxn id="9" idx="1"/>
          </p:cNvCxnSpPr>
          <p:nvPr/>
        </p:nvCxnSpPr>
        <p:spPr>
          <a:xfrm>
            <a:off x="8562109" y="4189405"/>
            <a:ext cx="2234041" cy="1756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Subtitle 2">
            <a:extLst>
              <a:ext uri="{FF2B5EF4-FFF2-40B4-BE49-F238E27FC236}">
                <a16:creationId xmlns:a16="http://schemas.microsoft.com/office/drawing/2014/main" id="{1882BD0C-DA8D-3543-92F5-52276B2E9939}"/>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dirty="0">
                <a:solidFill>
                  <a:schemeClr val="bg1"/>
                </a:solidFill>
              </a:rPr>
              <a:t>Author: </a:t>
            </a:r>
            <a:r>
              <a:rPr lang="en-US" sz="2000" dirty="0" err="1">
                <a:solidFill>
                  <a:schemeClr val="bg1"/>
                </a:solidFill>
              </a:rPr>
              <a:t>Nho</a:t>
            </a:r>
            <a:r>
              <a:rPr lang="en-US" sz="2000" dirty="0">
                <a:solidFill>
                  <a:schemeClr val="bg1"/>
                </a:solidFill>
              </a:rPr>
              <a:t> Luong </a:t>
            </a:r>
          </a:p>
          <a:p>
            <a:pPr marL="0" indent="0">
              <a:buNone/>
            </a:pPr>
            <a:r>
              <a:rPr lang="en-US" sz="2000" dirty="0">
                <a:solidFill>
                  <a:schemeClr val="bg1"/>
                </a:solidFill>
              </a:rPr>
              <a:t>Skill: DevOps Engineer Lead</a:t>
            </a:r>
          </a:p>
        </p:txBody>
      </p:sp>
    </p:spTree>
    <p:extLst>
      <p:ext uri="{BB962C8B-B14F-4D97-AF65-F5344CB8AC3E}">
        <p14:creationId xmlns:p14="http://schemas.microsoft.com/office/powerpoint/2010/main" val="33400750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DEB00-85CD-C644-990C-416C4E2275D8}"/>
              </a:ext>
            </a:extLst>
          </p:cNvPr>
          <p:cNvSpPr>
            <a:spLocks noGrp="1"/>
          </p:cNvSpPr>
          <p:nvPr>
            <p:ph type="title"/>
          </p:nvPr>
        </p:nvSpPr>
        <p:spPr>
          <a:xfrm>
            <a:off x="-389227" y="110581"/>
            <a:ext cx="3674083" cy="1188851"/>
          </a:xfrm>
        </p:spPr>
        <p:txBody>
          <a:bodyPr>
            <a:normAutofit fontScale="90000"/>
          </a:bodyPr>
          <a:lstStyle/>
          <a:p>
            <a:r>
              <a:rPr lang="en-US" dirty="0"/>
              <a:t>Terraform </a:t>
            </a:r>
            <a:br>
              <a:rPr lang="en-US" dirty="0"/>
            </a:br>
            <a:r>
              <a:rPr lang="en-US" dirty="0"/>
              <a:t>State</a:t>
            </a:r>
          </a:p>
        </p:txBody>
      </p:sp>
      <p:pic>
        <p:nvPicPr>
          <p:cNvPr id="6" name="Graphic 5" descr="User with solid fill">
            <a:extLst>
              <a:ext uri="{FF2B5EF4-FFF2-40B4-BE49-F238E27FC236}">
                <a16:creationId xmlns:a16="http://schemas.microsoft.com/office/drawing/2014/main" id="{EFAAE18A-7F88-3048-BFE5-BB921DD106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8660" y="0"/>
            <a:ext cx="1288473" cy="1288473"/>
          </a:xfrm>
          <a:prstGeom prst="rect">
            <a:avLst/>
          </a:prstGeom>
        </p:spPr>
      </p:pic>
      <p:pic>
        <p:nvPicPr>
          <p:cNvPr id="10" name="Graphic 9" descr="Monitor with solid fill">
            <a:extLst>
              <a:ext uri="{FF2B5EF4-FFF2-40B4-BE49-F238E27FC236}">
                <a16:creationId xmlns:a16="http://schemas.microsoft.com/office/drawing/2014/main" id="{41D01EAF-39B7-0D49-AF52-89A8D68E8C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130" y="1636556"/>
            <a:ext cx="1288473" cy="1288473"/>
          </a:xfrm>
          <a:prstGeom prst="rect">
            <a:avLst/>
          </a:prstGeom>
        </p:spPr>
      </p:pic>
      <p:pic>
        <p:nvPicPr>
          <p:cNvPr id="12" name="Graphic 11" descr="Cmd Terminal outline">
            <a:extLst>
              <a:ext uri="{FF2B5EF4-FFF2-40B4-BE49-F238E27FC236}">
                <a16:creationId xmlns:a16="http://schemas.microsoft.com/office/drawing/2014/main" id="{6CFBC4DC-4989-714E-80E8-E85A673281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130" y="3067050"/>
            <a:ext cx="1288473" cy="1288473"/>
          </a:xfrm>
          <a:prstGeom prst="rect">
            <a:avLst/>
          </a:prstGeom>
        </p:spPr>
      </p:pic>
      <p:pic>
        <p:nvPicPr>
          <p:cNvPr id="14" name="Graphic 13" descr="Syncing cloud outline">
            <a:extLst>
              <a:ext uri="{FF2B5EF4-FFF2-40B4-BE49-F238E27FC236}">
                <a16:creationId xmlns:a16="http://schemas.microsoft.com/office/drawing/2014/main" id="{B009194F-1CF0-D341-BD9B-608869E941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129" y="4428248"/>
            <a:ext cx="1288473" cy="1288473"/>
          </a:xfrm>
          <a:prstGeom prst="rect">
            <a:avLst/>
          </a:prstGeom>
        </p:spPr>
      </p:pic>
      <p:sp>
        <p:nvSpPr>
          <p:cNvPr id="15" name="Rectangle 14">
            <a:extLst>
              <a:ext uri="{FF2B5EF4-FFF2-40B4-BE49-F238E27FC236}">
                <a16:creationId xmlns:a16="http://schemas.microsoft.com/office/drawing/2014/main" id="{C91C242E-DC83-CB4B-B948-ED104947029A}"/>
              </a:ext>
            </a:extLst>
          </p:cNvPr>
          <p:cNvSpPr/>
          <p:nvPr/>
        </p:nvSpPr>
        <p:spPr>
          <a:xfrm>
            <a:off x="8655627" y="3337979"/>
            <a:ext cx="4977246" cy="253105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100" dirty="0">
                <a:solidFill>
                  <a:sysClr val="windowText" lastClr="000000"/>
                </a:solidFill>
              </a:rPr>
              <a:t>AWS Cloud</a:t>
            </a:r>
          </a:p>
        </p:txBody>
      </p:sp>
      <p:pic>
        <p:nvPicPr>
          <p:cNvPr id="16" name="Graphic 15">
            <a:extLst>
              <a:ext uri="{FF2B5EF4-FFF2-40B4-BE49-F238E27FC236}">
                <a16:creationId xmlns:a16="http://schemas.microsoft.com/office/drawing/2014/main" id="{5DB1B738-0E2F-614A-8B34-1BC8E4EEE84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62157" y="3337978"/>
            <a:ext cx="269114" cy="269114"/>
          </a:xfrm>
          <a:prstGeom prst="rect">
            <a:avLst/>
          </a:prstGeom>
        </p:spPr>
      </p:pic>
      <p:sp>
        <p:nvSpPr>
          <p:cNvPr id="18" name="Rectangle 17">
            <a:extLst>
              <a:ext uri="{FF2B5EF4-FFF2-40B4-BE49-F238E27FC236}">
                <a16:creationId xmlns:a16="http://schemas.microsoft.com/office/drawing/2014/main" id="{9C983BA5-0D6B-2B46-A95A-79FD30394191}"/>
              </a:ext>
            </a:extLst>
          </p:cNvPr>
          <p:cNvSpPr/>
          <p:nvPr/>
        </p:nvSpPr>
        <p:spPr>
          <a:xfrm>
            <a:off x="10097776" y="3539275"/>
            <a:ext cx="3216551" cy="226840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pic>
        <p:nvPicPr>
          <p:cNvPr id="19" name="Graphic 18">
            <a:extLst>
              <a:ext uri="{FF2B5EF4-FFF2-40B4-BE49-F238E27FC236}">
                <a16:creationId xmlns:a16="http://schemas.microsoft.com/office/drawing/2014/main" id="{61A443D5-4A75-F142-A0E3-5E42E498CD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97777" y="3539275"/>
            <a:ext cx="330200" cy="330200"/>
          </a:xfrm>
          <a:prstGeom prst="rect">
            <a:avLst/>
          </a:prstGeom>
        </p:spPr>
      </p:pic>
      <p:sp>
        <p:nvSpPr>
          <p:cNvPr id="21" name="Rectangle 20">
            <a:extLst>
              <a:ext uri="{FF2B5EF4-FFF2-40B4-BE49-F238E27FC236}">
                <a16:creationId xmlns:a16="http://schemas.microsoft.com/office/drawing/2014/main" id="{5EF71F43-AA4E-8E45-A90F-6A782AF17219}"/>
              </a:ext>
            </a:extLst>
          </p:cNvPr>
          <p:cNvSpPr/>
          <p:nvPr/>
        </p:nvSpPr>
        <p:spPr>
          <a:xfrm>
            <a:off x="10450191" y="3964672"/>
            <a:ext cx="2574815" cy="157992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pic>
        <p:nvPicPr>
          <p:cNvPr id="22" name="Graphic 21">
            <a:extLst>
              <a:ext uri="{FF2B5EF4-FFF2-40B4-BE49-F238E27FC236}">
                <a16:creationId xmlns:a16="http://schemas.microsoft.com/office/drawing/2014/main" id="{DC42A3E3-AEBD-F745-BFEB-6963C6EAE4C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0192" y="3962313"/>
            <a:ext cx="225428" cy="235311"/>
          </a:xfrm>
          <a:prstGeom prst="rect">
            <a:avLst/>
          </a:prstGeom>
        </p:spPr>
      </p:pic>
      <p:pic>
        <p:nvPicPr>
          <p:cNvPr id="23" name="Graphic 22">
            <a:extLst>
              <a:ext uri="{FF2B5EF4-FFF2-40B4-BE49-F238E27FC236}">
                <a16:creationId xmlns:a16="http://schemas.microsoft.com/office/drawing/2014/main" id="{6D1E8B7A-F9B3-ED47-BEE4-29DEF817E22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90373" y="4380409"/>
            <a:ext cx="818507" cy="818507"/>
          </a:xfrm>
          <a:prstGeom prst="rect">
            <a:avLst/>
          </a:prstGeom>
        </p:spPr>
      </p:pic>
      <p:sp>
        <p:nvSpPr>
          <p:cNvPr id="24" name="TextBox 23">
            <a:extLst>
              <a:ext uri="{FF2B5EF4-FFF2-40B4-BE49-F238E27FC236}">
                <a16:creationId xmlns:a16="http://schemas.microsoft.com/office/drawing/2014/main" id="{3FDC6308-2E0A-E144-88EB-9123635A7937}"/>
              </a:ext>
            </a:extLst>
          </p:cNvPr>
          <p:cNvSpPr txBox="1"/>
          <p:nvPr/>
        </p:nvSpPr>
        <p:spPr>
          <a:xfrm>
            <a:off x="11144250" y="5169467"/>
            <a:ext cx="1485708" cy="369332"/>
          </a:xfrm>
          <a:prstGeom prst="rect">
            <a:avLst/>
          </a:prstGeom>
          <a:noFill/>
        </p:spPr>
        <p:txBody>
          <a:bodyPr wrap="square" rtlCol="0">
            <a:spAutoFit/>
          </a:bodyPr>
          <a:lstStyle/>
          <a:p>
            <a:r>
              <a:rPr lang="en-US" sz="1800" dirty="0"/>
              <a:t>EC2 Instance</a:t>
            </a:r>
          </a:p>
        </p:txBody>
      </p:sp>
      <p:sp>
        <p:nvSpPr>
          <p:cNvPr id="25" name="Rectangle 24">
            <a:extLst>
              <a:ext uri="{FF2B5EF4-FFF2-40B4-BE49-F238E27FC236}">
                <a16:creationId xmlns:a16="http://schemas.microsoft.com/office/drawing/2014/main" id="{334CD7FB-D322-8949-A76A-F480055F0A34}"/>
              </a:ext>
            </a:extLst>
          </p:cNvPr>
          <p:cNvSpPr/>
          <p:nvPr/>
        </p:nvSpPr>
        <p:spPr>
          <a:xfrm>
            <a:off x="8924741" y="4717174"/>
            <a:ext cx="873886" cy="6462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a:t>
            </a:r>
          </a:p>
          <a:p>
            <a:pPr algn="ctr"/>
            <a:r>
              <a:rPr lang="en-US" dirty="0"/>
              <a:t>APIs</a:t>
            </a:r>
          </a:p>
        </p:txBody>
      </p:sp>
      <p:sp>
        <p:nvSpPr>
          <p:cNvPr id="26" name="TextBox 25">
            <a:extLst>
              <a:ext uri="{FF2B5EF4-FFF2-40B4-BE49-F238E27FC236}">
                <a16:creationId xmlns:a16="http://schemas.microsoft.com/office/drawing/2014/main" id="{EF5D8BDD-FF2C-B54E-9293-DD569227BA6F}"/>
              </a:ext>
            </a:extLst>
          </p:cNvPr>
          <p:cNvSpPr txBox="1"/>
          <p:nvPr/>
        </p:nvSpPr>
        <p:spPr>
          <a:xfrm>
            <a:off x="3645974" y="1019258"/>
            <a:ext cx="1378967" cy="769441"/>
          </a:xfrm>
          <a:prstGeom prst="rect">
            <a:avLst/>
          </a:prstGeom>
          <a:noFill/>
        </p:spPr>
        <p:txBody>
          <a:bodyPr wrap="none" rtlCol="0">
            <a:spAutoFit/>
          </a:bodyPr>
          <a:lstStyle/>
          <a:p>
            <a:r>
              <a:rPr lang="en-US" dirty="0"/>
              <a:t>Terraform </a:t>
            </a:r>
          </a:p>
          <a:p>
            <a:r>
              <a:rPr lang="en-US" dirty="0"/>
              <a:t>Admin</a:t>
            </a:r>
          </a:p>
        </p:txBody>
      </p:sp>
      <p:sp>
        <p:nvSpPr>
          <p:cNvPr id="27" name="TextBox 26">
            <a:extLst>
              <a:ext uri="{FF2B5EF4-FFF2-40B4-BE49-F238E27FC236}">
                <a16:creationId xmlns:a16="http://schemas.microsoft.com/office/drawing/2014/main" id="{62064394-2513-C048-AB7A-2E15AD6C8529}"/>
              </a:ext>
            </a:extLst>
          </p:cNvPr>
          <p:cNvSpPr txBox="1"/>
          <p:nvPr/>
        </p:nvSpPr>
        <p:spPr>
          <a:xfrm>
            <a:off x="592282" y="1998680"/>
            <a:ext cx="1771575" cy="430887"/>
          </a:xfrm>
          <a:prstGeom prst="rect">
            <a:avLst/>
          </a:prstGeom>
          <a:noFill/>
        </p:spPr>
        <p:txBody>
          <a:bodyPr wrap="none" rtlCol="0">
            <a:spAutoFit/>
          </a:bodyPr>
          <a:lstStyle/>
          <a:p>
            <a:r>
              <a:rPr lang="en-US" dirty="0"/>
              <a:t>Local Desktop</a:t>
            </a:r>
          </a:p>
        </p:txBody>
      </p:sp>
      <p:sp>
        <p:nvSpPr>
          <p:cNvPr id="28" name="TextBox 27">
            <a:extLst>
              <a:ext uri="{FF2B5EF4-FFF2-40B4-BE49-F238E27FC236}">
                <a16:creationId xmlns:a16="http://schemas.microsoft.com/office/drawing/2014/main" id="{47AAB127-F0CD-B449-AF75-3345FF879342}"/>
              </a:ext>
            </a:extLst>
          </p:cNvPr>
          <p:cNvSpPr txBox="1"/>
          <p:nvPr/>
        </p:nvSpPr>
        <p:spPr>
          <a:xfrm>
            <a:off x="592281" y="3489231"/>
            <a:ext cx="1718804" cy="430887"/>
          </a:xfrm>
          <a:prstGeom prst="rect">
            <a:avLst/>
          </a:prstGeom>
          <a:noFill/>
        </p:spPr>
        <p:txBody>
          <a:bodyPr wrap="none" rtlCol="0">
            <a:spAutoFit/>
          </a:bodyPr>
          <a:lstStyle/>
          <a:p>
            <a:r>
              <a:rPr lang="en-US" dirty="0"/>
              <a:t>Terraform CLI</a:t>
            </a:r>
          </a:p>
        </p:txBody>
      </p:sp>
      <p:sp>
        <p:nvSpPr>
          <p:cNvPr id="29" name="TextBox 28">
            <a:extLst>
              <a:ext uri="{FF2B5EF4-FFF2-40B4-BE49-F238E27FC236}">
                <a16:creationId xmlns:a16="http://schemas.microsoft.com/office/drawing/2014/main" id="{6E4FE02D-BD1C-7948-8E07-03120186C2A6}"/>
              </a:ext>
            </a:extLst>
          </p:cNvPr>
          <p:cNvSpPr txBox="1"/>
          <p:nvPr/>
        </p:nvSpPr>
        <p:spPr>
          <a:xfrm>
            <a:off x="592281" y="4775632"/>
            <a:ext cx="1911614" cy="769441"/>
          </a:xfrm>
          <a:prstGeom prst="rect">
            <a:avLst/>
          </a:prstGeom>
          <a:noFill/>
        </p:spPr>
        <p:txBody>
          <a:bodyPr wrap="none" rtlCol="0">
            <a:spAutoFit/>
          </a:bodyPr>
          <a:lstStyle/>
          <a:p>
            <a:pPr algn="ctr"/>
            <a:r>
              <a:rPr lang="en-US" dirty="0"/>
              <a:t>Terraform AWS</a:t>
            </a:r>
          </a:p>
          <a:p>
            <a:pPr algn="ctr"/>
            <a:r>
              <a:rPr lang="en-US" dirty="0"/>
              <a:t>Provider</a:t>
            </a:r>
          </a:p>
        </p:txBody>
      </p:sp>
      <p:cxnSp>
        <p:nvCxnSpPr>
          <p:cNvPr id="31" name="Straight Arrow Connector 30">
            <a:extLst>
              <a:ext uri="{FF2B5EF4-FFF2-40B4-BE49-F238E27FC236}">
                <a16:creationId xmlns:a16="http://schemas.microsoft.com/office/drawing/2014/main" id="{AF44D15C-D896-DB42-BE67-53343B704566}"/>
              </a:ext>
            </a:extLst>
          </p:cNvPr>
          <p:cNvCxnSpPr>
            <a:cxnSpLocks/>
          </p:cNvCxnSpPr>
          <p:nvPr/>
        </p:nvCxnSpPr>
        <p:spPr>
          <a:xfrm flipH="1">
            <a:off x="3452897" y="1154692"/>
            <a:ext cx="12468" cy="6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223AE83-8004-844E-B065-832F7F0BA617}"/>
              </a:ext>
            </a:extLst>
          </p:cNvPr>
          <p:cNvCxnSpPr>
            <a:cxnSpLocks/>
          </p:cNvCxnSpPr>
          <p:nvPr/>
        </p:nvCxnSpPr>
        <p:spPr>
          <a:xfrm>
            <a:off x="3452896" y="2791692"/>
            <a:ext cx="0" cy="4807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B965E38-347C-D44C-BD70-0418B59AEA38}"/>
              </a:ext>
            </a:extLst>
          </p:cNvPr>
          <p:cNvCxnSpPr>
            <a:cxnSpLocks/>
          </p:cNvCxnSpPr>
          <p:nvPr/>
        </p:nvCxnSpPr>
        <p:spPr>
          <a:xfrm>
            <a:off x="3452896" y="4221523"/>
            <a:ext cx="1" cy="453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4B5EA81-2FCB-F545-9955-797EA7AAFD24}"/>
              </a:ext>
            </a:extLst>
          </p:cNvPr>
          <p:cNvCxnSpPr>
            <a:stCxn id="14" idx="3"/>
            <a:endCxn id="25" idx="1"/>
          </p:cNvCxnSpPr>
          <p:nvPr/>
        </p:nvCxnSpPr>
        <p:spPr>
          <a:xfrm flipV="1">
            <a:off x="4109602" y="5040310"/>
            <a:ext cx="4815139" cy="32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ashiCorp Terraform">
            <a:extLst>
              <a:ext uri="{FF2B5EF4-FFF2-40B4-BE49-F238E27FC236}">
                <a16:creationId xmlns:a16="http://schemas.microsoft.com/office/drawing/2014/main" id="{5C3F59F5-F32A-8248-BEC4-F833AF565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60929" y="3109949"/>
            <a:ext cx="1188851" cy="118885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2BB740D-ED88-4340-AE47-5D96738CE91E}"/>
              </a:ext>
            </a:extLst>
          </p:cNvPr>
          <p:cNvSpPr txBox="1"/>
          <p:nvPr/>
        </p:nvSpPr>
        <p:spPr>
          <a:xfrm>
            <a:off x="6089367" y="4105624"/>
            <a:ext cx="2295565" cy="430887"/>
          </a:xfrm>
          <a:prstGeom prst="rect">
            <a:avLst/>
          </a:prstGeom>
          <a:noFill/>
        </p:spPr>
        <p:txBody>
          <a:bodyPr wrap="none" rtlCol="0">
            <a:spAutoFit/>
          </a:bodyPr>
          <a:lstStyle/>
          <a:p>
            <a:r>
              <a:rPr lang="en-US" dirty="0"/>
              <a:t>Terraform Registry</a:t>
            </a:r>
          </a:p>
        </p:txBody>
      </p:sp>
      <p:cxnSp>
        <p:nvCxnSpPr>
          <p:cNvPr id="46" name="Straight Arrow Connector 45">
            <a:extLst>
              <a:ext uri="{FF2B5EF4-FFF2-40B4-BE49-F238E27FC236}">
                <a16:creationId xmlns:a16="http://schemas.microsoft.com/office/drawing/2014/main" id="{FD90269A-98EA-C846-ADFE-46D7B5CC81C5}"/>
              </a:ext>
            </a:extLst>
          </p:cNvPr>
          <p:cNvCxnSpPr>
            <a:cxnSpLocks/>
            <a:stCxn id="12" idx="3"/>
            <a:endCxn id="1026" idx="1"/>
          </p:cNvCxnSpPr>
          <p:nvPr/>
        </p:nvCxnSpPr>
        <p:spPr>
          <a:xfrm flipV="1">
            <a:off x="4109603" y="3704375"/>
            <a:ext cx="2651326" cy="69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206FF85-B0C0-FC42-B811-EDF7DFD6A594}"/>
              </a:ext>
            </a:extLst>
          </p:cNvPr>
          <p:cNvSpPr txBox="1"/>
          <p:nvPr/>
        </p:nvSpPr>
        <p:spPr>
          <a:xfrm>
            <a:off x="4335458" y="3280399"/>
            <a:ext cx="1728037" cy="430887"/>
          </a:xfrm>
          <a:prstGeom prst="rect">
            <a:avLst/>
          </a:prstGeom>
          <a:noFill/>
        </p:spPr>
        <p:txBody>
          <a:bodyPr wrap="none" rtlCol="0">
            <a:spAutoFit/>
          </a:bodyPr>
          <a:lstStyle/>
          <a:p>
            <a:r>
              <a:rPr lang="en-US" dirty="0">
                <a:solidFill>
                  <a:srgbClr val="7030A0"/>
                </a:solidFill>
              </a:rPr>
              <a:t>terraform</a:t>
            </a:r>
            <a:r>
              <a:rPr lang="en-US" dirty="0"/>
              <a:t> </a:t>
            </a:r>
            <a:r>
              <a:rPr lang="en-US" dirty="0" err="1">
                <a:solidFill>
                  <a:srgbClr val="7030A0"/>
                </a:solidFill>
              </a:rPr>
              <a:t>init</a:t>
            </a:r>
            <a:endParaRPr lang="en-US" dirty="0">
              <a:solidFill>
                <a:srgbClr val="7030A0"/>
              </a:solidFill>
            </a:endParaRPr>
          </a:p>
        </p:txBody>
      </p:sp>
      <p:sp>
        <p:nvSpPr>
          <p:cNvPr id="51" name="TextBox 50">
            <a:extLst>
              <a:ext uri="{FF2B5EF4-FFF2-40B4-BE49-F238E27FC236}">
                <a16:creationId xmlns:a16="http://schemas.microsoft.com/office/drawing/2014/main" id="{52860CE0-6581-064E-9961-A4039C4EBBCD}"/>
              </a:ext>
            </a:extLst>
          </p:cNvPr>
          <p:cNvSpPr txBox="1"/>
          <p:nvPr/>
        </p:nvSpPr>
        <p:spPr>
          <a:xfrm>
            <a:off x="1970154" y="6050739"/>
            <a:ext cx="185146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plan</a:t>
            </a:r>
          </a:p>
        </p:txBody>
      </p:sp>
      <p:sp>
        <p:nvSpPr>
          <p:cNvPr id="52" name="TextBox 51">
            <a:extLst>
              <a:ext uri="{FF2B5EF4-FFF2-40B4-BE49-F238E27FC236}">
                <a16:creationId xmlns:a16="http://schemas.microsoft.com/office/drawing/2014/main" id="{7B73A972-E3B5-8D4D-9AE8-E334AEF3F124}"/>
              </a:ext>
            </a:extLst>
          </p:cNvPr>
          <p:cNvSpPr txBox="1"/>
          <p:nvPr/>
        </p:nvSpPr>
        <p:spPr>
          <a:xfrm>
            <a:off x="6408254" y="4985276"/>
            <a:ext cx="2217338"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destroy</a:t>
            </a:r>
          </a:p>
        </p:txBody>
      </p:sp>
      <p:cxnSp>
        <p:nvCxnSpPr>
          <p:cNvPr id="53" name="Straight Arrow Connector 52">
            <a:extLst>
              <a:ext uri="{FF2B5EF4-FFF2-40B4-BE49-F238E27FC236}">
                <a16:creationId xmlns:a16="http://schemas.microsoft.com/office/drawing/2014/main" id="{DF0A6B1F-14AC-8A43-B5F7-B3E7A03AB0E2}"/>
              </a:ext>
            </a:extLst>
          </p:cNvPr>
          <p:cNvCxnSpPr>
            <a:cxnSpLocks/>
          </p:cNvCxnSpPr>
          <p:nvPr/>
        </p:nvCxnSpPr>
        <p:spPr>
          <a:xfrm flipH="1">
            <a:off x="3599559" y="3805560"/>
            <a:ext cx="3204688" cy="9116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008A489A-E83D-2D4D-86BA-9AEC2127B215}"/>
              </a:ext>
            </a:extLst>
          </p:cNvPr>
          <p:cNvSpPr txBox="1"/>
          <p:nvPr/>
        </p:nvSpPr>
        <p:spPr>
          <a:xfrm rot="20607091">
            <a:off x="3796197" y="4014739"/>
            <a:ext cx="1985608" cy="369332"/>
          </a:xfrm>
          <a:prstGeom prst="rect">
            <a:avLst/>
          </a:prstGeom>
          <a:noFill/>
        </p:spPr>
        <p:txBody>
          <a:bodyPr wrap="none" rtlCol="0">
            <a:spAutoFit/>
          </a:bodyPr>
          <a:lstStyle/>
          <a:p>
            <a:r>
              <a:rPr lang="en-US" sz="1800" dirty="0"/>
              <a:t>Download Provider</a:t>
            </a:r>
          </a:p>
        </p:txBody>
      </p:sp>
      <p:sp>
        <p:nvSpPr>
          <p:cNvPr id="58" name="TextBox 57">
            <a:extLst>
              <a:ext uri="{FF2B5EF4-FFF2-40B4-BE49-F238E27FC236}">
                <a16:creationId xmlns:a16="http://schemas.microsoft.com/office/drawing/2014/main" id="{0AB3985D-48B1-5E44-BF2E-E204B872B337}"/>
              </a:ext>
            </a:extLst>
          </p:cNvPr>
          <p:cNvSpPr txBox="1"/>
          <p:nvPr/>
        </p:nvSpPr>
        <p:spPr>
          <a:xfrm>
            <a:off x="4729448" y="4672918"/>
            <a:ext cx="1979709"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apply</a:t>
            </a:r>
          </a:p>
        </p:txBody>
      </p:sp>
      <p:sp>
        <p:nvSpPr>
          <p:cNvPr id="57" name="Rectangle 56">
            <a:extLst>
              <a:ext uri="{FF2B5EF4-FFF2-40B4-BE49-F238E27FC236}">
                <a16:creationId xmlns:a16="http://schemas.microsoft.com/office/drawing/2014/main" id="{E418A0EC-8919-E249-A6C6-73BC4E8F739A}"/>
              </a:ext>
            </a:extLst>
          </p:cNvPr>
          <p:cNvSpPr/>
          <p:nvPr/>
        </p:nvSpPr>
        <p:spPr>
          <a:xfrm>
            <a:off x="5122673" y="1993164"/>
            <a:ext cx="9351908" cy="79781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stored by default in a local file named "</a:t>
            </a:r>
            <a:r>
              <a:rPr lang="en-IN" dirty="0" err="1">
                <a:solidFill>
                  <a:srgbClr val="FFFF00"/>
                </a:solidFill>
              </a:rPr>
              <a:t>terraform.tfstate</a:t>
            </a:r>
            <a:r>
              <a:rPr lang="en-IN" dirty="0"/>
              <a:t>", but it can also be stored </a:t>
            </a:r>
            <a:r>
              <a:rPr lang="en-IN" dirty="0">
                <a:solidFill>
                  <a:srgbClr val="FFFF00"/>
                </a:solidFill>
              </a:rPr>
              <a:t>remotely</a:t>
            </a:r>
            <a:r>
              <a:rPr lang="en-IN" dirty="0"/>
              <a:t>, which works better in a </a:t>
            </a:r>
            <a:r>
              <a:rPr lang="en-IN" dirty="0">
                <a:solidFill>
                  <a:srgbClr val="FFFF00"/>
                </a:solidFill>
              </a:rPr>
              <a:t>team</a:t>
            </a:r>
            <a:r>
              <a:rPr lang="en-IN" dirty="0"/>
              <a:t> environment.</a:t>
            </a:r>
            <a:endParaRPr lang="en-US" dirty="0"/>
          </a:p>
        </p:txBody>
      </p:sp>
      <p:sp>
        <p:nvSpPr>
          <p:cNvPr id="63" name="Rectangle 62">
            <a:extLst>
              <a:ext uri="{FF2B5EF4-FFF2-40B4-BE49-F238E27FC236}">
                <a16:creationId xmlns:a16="http://schemas.microsoft.com/office/drawing/2014/main" id="{A3BB0AE0-4BDC-2C46-974E-941694ECFA50}"/>
              </a:ext>
            </a:extLst>
          </p:cNvPr>
          <p:cNvSpPr/>
          <p:nvPr/>
        </p:nvSpPr>
        <p:spPr>
          <a:xfrm>
            <a:off x="4387403" y="5949569"/>
            <a:ext cx="10087178" cy="6759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a:solidFill>
                  <a:srgbClr val="FFFF00"/>
                </a:solidFill>
              </a:rPr>
              <a:t>primary purpose </a:t>
            </a:r>
            <a:r>
              <a:rPr lang="en-IN" dirty="0"/>
              <a:t>of Terraform state is to store bindings between objects in a </a:t>
            </a:r>
            <a:r>
              <a:rPr lang="en-IN" dirty="0">
                <a:solidFill>
                  <a:srgbClr val="FFFF00"/>
                </a:solidFill>
              </a:rPr>
              <a:t>remote system </a:t>
            </a:r>
            <a:r>
              <a:rPr lang="en-IN" dirty="0"/>
              <a:t>and resource instances </a:t>
            </a:r>
            <a:r>
              <a:rPr lang="en-IN" dirty="0">
                <a:solidFill>
                  <a:srgbClr val="FFFF00"/>
                </a:solidFill>
              </a:rPr>
              <a:t>declared</a:t>
            </a:r>
            <a:r>
              <a:rPr lang="en-IN" dirty="0"/>
              <a:t> in your configuration. </a:t>
            </a:r>
            <a:endParaRPr lang="en-US" dirty="0"/>
          </a:p>
        </p:txBody>
      </p:sp>
      <p:sp>
        <p:nvSpPr>
          <p:cNvPr id="64" name="Oval 63">
            <a:extLst>
              <a:ext uri="{FF2B5EF4-FFF2-40B4-BE49-F238E27FC236}">
                <a16:creationId xmlns:a16="http://schemas.microsoft.com/office/drawing/2014/main" id="{374B087D-84C1-E54D-A981-4A87A7259AFF}"/>
              </a:ext>
            </a:extLst>
          </p:cNvPr>
          <p:cNvSpPr/>
          <p:nvPr/>
        </p:nvSpPr>
        <p:spPr>
          <a:xfrm>
            <a:off x="4813069" y="2925029"/>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7" name="Oval 66">
            <a:extLst>
              <a:ext uri="{FF2B5EF4-FFF2-40B4-BE49-F238E27FC236}">
                <a16:creationId xmlns:a16="http://schemas.microsoft.com/office/drawing/2014/main" id="{F55663F2-4526-F147-9AA1-27A443B282A4}"/>
              </a:ext>
            </a:extLst>
          </p:cNvPr>
          <p:cNvSpPr/>
          <p:nvPr/>
        </p:nvSpPr>
        <p:spPr>
          <a:xfrm>
            <a:off x="1566124" y="5653247"/>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8" name="TextBox 67">
            <a:extLst>
              <a:ext uri="{FF2B5EF4-FFF2-40B4-BE49-F238E27FC236}">
                <a16:creationId xmlns:a16="http://schemas.microsoft.com/office/drawing/2014/main" id="{54FF7EAF-362C-1B44-8E86-F300B881145B}"/>
              </a:ext>
            </a:extLst>
          </p:cNvPr>
          <p:cNvSpPr txBox="1"/>
          <p:nvPr/>
        </p:nvSpPr>
        <p:spPr>
          <a:xfrm>
            <a:off x="2035885" y="5615488"/>
            <a:ext cx="2255297" cy="430887"/>
          </a:xfrm>
          <a:prstGeom prst="rect">
            <a:avLst/>
          </a:prstGeom>
          <a:noFill/>
        </p:spPr>
        <p:txBody>
          <a:bodyPr wrap="none" rtlCol="0">
            <a:spAutoFit/>
          </a:bodyPr>
          <a:lstStyle/>
          <a:p>
            <a:r>
              <a:rPr lang="en-US" dirty="0">
                <a:solidFill>
                  <a:srgbClr val="7030A0"/>
                </a:solidFill>
              </a:rPr>
              <a:t>terraform</a:t>
            </a:r>
            <a:r>
              <a:rPr lang="en-US" dirty="0"/>
              <a:t> </a:t>
            </a:r>
            <a:r>
              <a:rPr lang="en-US" dirty="0">
                <a:solidFill>
                  <a:srgbClr val="7030A0"/>
                </a:solidFill>
              </a:rPr>
              <a:t>validate</a:t>
            </a:r>
          </a:p>
        </p:txBody>
      </p:sp>
      <p:sp>
        <p:nvSpPr>
          <p:cNvPr id="69" name="Oval 68">
            <a:extLst>
              <a:ext uri="{FF2B5EF4-FFF2-40B4-BE49-F238E27FC236}">
                <a16:creationId xmlns:a16="http://schemas.microsoft.com/office/drawing/2014/main" id="{9565A9AD-BFEC-3A40-9AAF-EBE9E3DC2653}"/>
              </a:ext>
            </a:extLst>
          </p:cNvPr>
          <p:cNvSpPr/>
          <p:nvPr/>
        </p:nvSpPr>
        <p:spPr>
          <a:xfrm>
            <a:off x="1547033" y="608655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0" name="Oval 69">
            <a:extLst>
              <a:ext uri="{FF2B5EF4-FFF2-40B4-BE49-F238E27FC236}">
                <a16:creationId xmlns:a16="http://schemas.microsoft.com/office/drawing/2014/main" id="{ED69D9C8-360A-2B42-AC2A-30CEF8746D77}"/>
              </a:ext>
            </a:extLst>
          </p:cNvPr>
          <p:cNvSpPr/>
          <p:nvPr/>
        </p:nvSpPr>
        <p:spPr>
          <a:xfrm>
            <a:off x="4291726" y="4710676"/>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71" name="Oval 70">
            <a:extLst>
              <a:ext uri="{FF2B5EF4-FFF2-40B4-BE49-F238E27FC236}">
                <a16:creationId xmlns:a16="http://schemas.microsoft.com/office/drawing/2014/main" id="{C47CE6D1-DD1E-6C43-BE83-4BD0258BF846}"/>
              </a:ext>
            </a:extLst>
          </p:cNvPr>
          <p:cNvSpPr/>
          <p:nvPr/>
        </p:nvSpPr>
        <p:spPr>
          <a:xfrm>
            <a:off x="6011933" y="5091683"/>
            <a:ext cx="496685" cy="35537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72" name="Straight Arrow Connector 71">
            <a:extLst>
              <a:ext uri="{FF2B5EF4-FFF2-40B4-BE49-F238E27FC236}">
                <a16:creationId xmlns:a16="http://schemas.microsoft.com/office/drawing/2014/main" id="{4279AFFD-1732-E140-BA53-CA2BAEE7EBDA}"/>
              </a:ext>
            </a:extLst>
          </p:cNvPr>
          <p:cNvCxnSpPr>
            <a:stCxn id="25" idx="3"/>
          </p:cNvCxnSpPr>
          <p:nvPr/>
        </p:nvCxnSpPr>
        <p:spPr>
          <a:xfrm>
            <a:off x="9798627" y="5040310"/>
            <a:ext cx="29914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728307B-4D31-A444-B3DF-AD26B99E4FDA}"/>
              </a:ext>
            </a:extLst>
          </p:cNvPr>
          <p:cNvCxnSpPr>
            <a:cxnSpLocks/>
          </p:cNvCxnSpPr>
          <p:nvPr/>
        </p:nvCxnSpPr>
        <p:spPr>
          <a:xfrm>
            <a:off x="9985664" y="3539275"/>
            <a:ext cx="3449781" cy="226840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5E9E7E4-AEA5-2841-9FAF-74C6CB80588B}"/>
              </a:ext>
            </a:extLst>
          </p:cNvPr>
          <p:cNvCxnSpPr>
            <a:cxnSpLocks/>
          </p:cNvCxnSpPr>
          <p:nvPr/>
        </p:nvCxnSpPr>
        <p:spPr>
          <a:xfrm flipV="1">
            <a:off x="10004775" y="3489231"/>
            <a:ext cx="3309552" cy="237980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5" name="Graphic 4" descr="Document with solid fill">
            <a:extLst>
              <a:ext uri="{FF2B5EF4-FFF2-40B4-BE49-F238E27FC236}">
                <a16:creationId xmlns:a16="http://schemas.microsoft.com/office/drawing/2014/main" id="{70A4D40E-C91E-7949-8962-16CA9CA58D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95695" y="6487488"/>
            <a:ext cx="1101437" cy="1101437"/>
          </a:xfrm>
          <a:prstGeom prst="rect">
            <a:avLst/>
          </a:prstGeom>
        </p:spPr>
      </p:pic>
      <p:sp>
        <p:nvSpPr>
          <p:cNvPr id="47" name="TextBox 46">
            <a:extLst>
              <a:ext uri="{FF2B5EF4-FFF2-40B4-BE49-F238E27FC236}">
                <a16:creationId xmlns:a16="http://schemas.microsoft.com/office/drawing/2014/main" id="{5199CF2A-5CAF-3240-9423-E01A3E397A9F}"/>
              </a:ext>
            </a:extLst>
          </p:cNvPr>
          <p:cNvSpPr txBox="1"/>
          <p:nvPr/>
        </p:nvSpPr>
        <p:spPr>
          <a:xfrm>
            <a:off x="606709" y="6496763"/>
            <a:ext cx="2098715" cy="1107996"/>
          </a:xfrm>
          <a:prstGeom prst="rect">
            <a:avLst/>
          </a:prstGeom>
          <a:noFill/>
        </p:spPr>
        <p:txBody>
          <a:bodyPr wrap="none" rtlCol="0">
            <a:spAutoFit/>
          </a:bodyPr>
          <a:lstStyle/>
          <a:p>
            <a:pPr algn="ctr"/>
            <a:r>
              <a:rPr lang="en-US" dirty="0"/>
              <a:t>Terraform State</a:t>
            </a:r>
          </a:p>
          <a:p>
            <a:pPr algn="ctr"/>
            <a:r>
              <a:rPr lang="en-US" dirty="0"/>
              <a:t>File</a:t>
            </a:r>
          </a:p>
          <a:p>
            <a:pPr algn="ctr"/>
            <a:r>
              <a:rPr lang="en-US" dirty="0" err="1"/>
              <a:t>terraform.tfstate</a:t>
            </a:r>
            <a:endParaRPr lang="en-US" dirty="0"/>
          </a:p>
        </p:txBody>
      </p:sp>
      <p:sp>
        <p:nvSpPr>
          <p:cNvPr id="49" name="Rectangle 48">
            <a:extLst>
              <a:ext uri="{FF2B5EF4-FFF2-40B4-BE49-F238E27FC236}">
                <a16:creationId xmlns:a16="http://schemas.microsoft.com/office/drawing/2014/main" id="{9024D621-5A5F-5746-8043-8DA87DF8CB9B}"/>
              </a:ext>
            </a:extLst>
          </p:cNvPr>
          <p:cNvSpPr/>
          <p:nvPr/>
        </p:nvSpPr>
        <p:spPr>
          <a:xfrm>
            <a:off x="5122673" y="166454"/>
            <a:ext cx="9351908" cy="5697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Terraform must </a:t>
            </a:r>
            <a:r>
              <a:rPr lang="en-IN" dirty="0">
                <a:solidFill>
                  <a:srgbClr val="FFFF00"/>
                </a:solidFill>
              </a:rPr>
              <a:t>store state </a:t>
            </a:r>
            <a:r>
              <a:rPr lang="en-IN" dirty="0"/>
              <a:t>about your managed infrastructure and configuration</a:t>
            </a:r>
            <a:endParaRPr lang="en-US" dirty="0"/>
          </a:p>
        </p:txBody>
      </p:sp>
      <p:sp>
        <p:nvSpPr>
          <p:cNvPr id="54" name="Rectangle 53">
            <a:extLst>
              <a:ext uri="{FF2B5EF4-FFF2-40B4-BE49-F238E27FC236}">
                <a16:creationId xmlns:a16="http://schemas.microsoft.com/office/drawing/2014/main" id="{63412F29-37E9-1C47-AD57-218EB0E0B02D}"/>
              </a:ext>
            </a:extLst>
          </p:cNvPr>
          <p:cNvSpPr/>
          <p:nvPr/>
        </p:nvSpPr>
        <p:spPr>
          <a:xfrm>
            <a:off x="5122673" y="880721"/>
            <a:ext cx="9351908" cy="100966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state is used by Terraform to map </a:t>
            </a:r>
            <a:r>
              <a:rPr lang="en-IN" dirty="0">
                <a:solidFill>
                  <a:srgbClr val="FFFF00"/>
                </a:solidFill>
              </a:rPr>
              <a:t>real world resources </a:t>
            </a:r>
            <a:r>
              <a:rPr lang="en-IN" dirty="0"/>
              <a:t>to your </a:t>
            </a:r>
            <a:r>
              <a:rPr lang="en-IN" dirty="0">
                <a:solidFill>
                  <a:srgbClr val="FFFF00"/>
                </a:solidFill>
              </a:rPr>
              <a:t>configuration (.</a:t>
            </a:r>
            <a:r>
              <a:rPr lang="en-IN" dirty="0" err="1">
                <a:solidFill>
                  <a:srgbClr val="FFFF00"/>
                </a:solidFill>
              </a:rPr>
              <a:t>tf</a:t>
            </a:r>
            <a:r>
              <a:rPr lang="en-IN" dirty="0">
                <a:solidFill>
                  <a:srgbClr val="FFFF00"/>
                </a:solidFill>
              </a:rPr>
              <a:t> files)</a:t>
            </a:r>
            <a:r>
              <a:rPr lang="en-IN" dirty="0"/>
              <a:t>, keep track of metadata, and to improve performance for large infrastructures.</a:t>
            </a:r>
            <a:endParaRPr lang="en-US" dirty="0"/>
          </a:p>
        </p:txBody>
      </p:sp>
      <p:sp>
        <p:nvSpPr>
          <p:cNvPr id="59" name="Rectangle 58">
            <a:extLst>
              <a:ext uri="{FF2B5EF4-FFF2-40B4-BE49-F238E27FC236}">
                <a16:creationId xmlns:a16="http://schemas.microsoft.com/office/drawing/2014/main" id="{E0809111-A011-DE49-AEE1-C7B35F92EF6A}"/>
              </a:ext>
            </a:extLst>
          </p:cNvPr>
          <p:cNvSpPr/>
          <p:nvPr/>
        </p:nvSpPr>
        <p:spPr>
          <a:xfrm>
            <a:off x="4387403" y="6707672"/>
            <a:ext cx="10082775" cy="93551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dirty="0"/>
              <a:t>When Terraform creates a remote object in response to a change of configuration, it will record the </a:t>
            </a:r>
            <a:r>
              <a:rPr lang="en-IN" sz="1800" dirty="0">
                <a:solidFill>
                  <a:srgbClr val="FFFF00"/>
                </a:solidFill>
              </a:rPr>
              <a:t>identity</a:t>
            </a:r>
            <a:r>
              <a:rPr lang="en-IN" sz="1800" dirty="0"/>
              <a:t> of that remote object against a particular resource instance, and then </a:t>
            </a:r>
            <a:r>
              <a:rPr lang="en-IN" sz="1800" dirty="0">
                <a:solidFill>
                  <a:srgbClr val="FFFF00"/>
                </a:solidFill>
              </a:rPr>
              <a:t>potentially</a:t>
            </a:r>
            <a:r>
              <a:rPr lang="en-IN" sz="1800" dirty="0"/>
              <a:t> </a:t>
            </a:r>
            <a:r>
              <a:rPr lang="en-IN" sz="1800" dirty="0">
                <a:solidFill>
                  <a:srgbClr val="FFFF00"/>
                </a:solidFill>
              </a:rPr>
              <a:t>update or delete </a:t>
            </a:r>
            <a:r>
              <a:rPr lang="en-IN" sz="1800" dirty="0"/>
              <a:t>that object in response to future configuration changes.</a:t>
            </a:r>
            <a:endParaRPr lang="en-US" sz="1800" dirty="0"/>
          </a:p>
        </p:txBody>
      </p:sp>
      <p:sp>
        <p:nvSpPr>
          <p:cNvPr id="55" name="Subtitle 2">
            <a:extLst>
              <a:ext uri="{FF2B5EF4-FFF2-40B4-BE49-F238E27FC236}">
                <a16:creationId xmlns:a16="http://schemas.microsoft.com/office/drawing/2014/main" id="{74D2DB7A-51F0-6546-837E-1493E970CB2A}"/>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2857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22" presetClass="entr" presetSubtype="4"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down)">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down)">
                                      <p:cBhvr>
                                        <p:cTn id="35" dur="500"/>
                                        <p:tgtEl>
                                          <p:spTgt spid="4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down)">
                                      <p:cBhvr>
                                        <p:cTn id="41" dur="500"/>
                                        <p:tgtEl>
                                          <p:spTgt spid="50"/>
                                        </p:tgtEl>
                                      </p:cBhvr>
                                    </p:animEffect>
                                  </p:childTnLst>
                                </p:cTn>
                              </p:par>
                              <p:par>
                                <p:cTn id="42" presetID="22" presetClass="entr" presetSubtype="4"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animEffect transition="in" filter="wipe(down)">
                                      <p:cBhvr>
                                        <p:cTn id="44" dur="500"/>
                                        <p:tgtEl>
                                          <p:spTgt spid="102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down)">
                                      <p:cBhvr>
                                        <p:cTn id="52" dur="500"/>
                                        <p:tgtEl>
                                          <p:spTgt spid="36"/>
                                        </p:tgtEl>
                                      </p:cBhvr>
                                    </p:animEffect>
                                  </p:childTnLst>
                                </p:cTn>
                              </p:par>
                              <p:par>
                                <p:cTn id="53" presetID="22" presetClass="entr" presetSubtype="4"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down)">
                                      <p:cBhvr>
                                        <p:cTn id="55" dur="500"/>
                                        <p:tgtEl>
                                          <p:spTgt spid="1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down)">
                                      <p:cBhvr>
                                        <p:cTn id="58" dur="500"/>
                                        <p:tgtEl>
                                          <p:spTgt spid="56"/>
                                        </p:tgtEl>
                                      </p:cBhvr>
                                    </p:animEffect>
                                  </p:childTnLst>
                                </p:cTn>
                              </p:par>
                              <p:par>
                                <p:cTn id="59" presetID="22" presetClass="entr" presetSubtype="4" fill="hold"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down)">
                                      <p:cBhvr>
                                        <p:cTn id="61" dur="500"/>
                                        <p:tgtEl>
                                          <p:spTgt spid="53"/>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grpId="0" nodeType="click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wipe(down)">
                                      <p:cBhvr>
                                        <p:cTn id="69" dur="500"/>
                                        <p:tgtEl>
                                          <p:spTgt spid="67"/>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wipe(down)">
                                      <p:cBhvr>
                                        <p:cTn id="72" dur="500"/>
                                        <p:tgtEl>
                                          <p:spTgt spid="68"/>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69"/>
                                        </p:tgtEl>
                                        <p:attrNameLst>
                                          <p:attrName>style.visibility</p:attrName>
                                        </p:attrNameLst>
                                      </p:cBhvr>
                                      <p:to>
                                        <p:strVal val="visible"/>
                                      </p:to>
                                    </p:set>
                                    <p:animEffect transition="in" filter="wipe(down)">
                                      <p:cBhvr>
                                        <p:cTn id="75" dur="500"/>
                                        <p:tgtEl>
                                          <p:spTgt spid="69"/>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wipe(down)">
                                      <p:cBhvr>
                                        <p:cTn id="78" dur="500"/>
                                        <p:tgtEl>
                                          <p:spTgt spid="51"/>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wipe(down)">
                                      <p:cBhvr>
                                        <p:cTn id="83" dur="500"/>
                                        <p:tgtEl>
                                          <p:spTgt spid="70"/>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down)">
                                      <p:cBhvr>
                                        <p:cTn id="86" dur="500"/>
                                        <p:tgtEl>
                                          <p:spTgt spid="58"/>
                                        </p:tgtEl>
                                      </p:cBhvr>
                                    </p:animEffect>
                                  </p:childTnLst>
                                </p:cTn>
                              </p:par>
                              <p:par>
                                <p:cTn id="87" presetID="22" presetClass="entr" presetSubtype="4" fill="hold"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down)">
                                      <p:cBhvr>
                                        <p:cTn id="92" dur="500"/>
                                        <p:tgtEl>
                                          <p:spTgt spid="25"/>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wipe(down)">
                                      <p:cBhvr>
                                        <p:cTn id="95" dur="500"/>
                                        <p:tgtEl>
                                          <p:spTgt spid="15"/>
                                        </p:tgtEl>
                                      </p:cBhvr>
                                    </p:animEffect>
                                  </p:childTnLst>
                                </p:cTn>
                              </p:par>
                              <p:par>
                                <p:cTn id="96" presetID="22" presetClass="entr" presetSubtype="4" fill="hold"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wipe(down)">
                                      <p:cBhvr>
                                        <p:cTn id="98" dur="500"/>
                                        <p:tgtEl>
                                          <p:spTgt spid="16"/>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wipe(down)">
                                      <p:cBhvr>
                                        <p:cTn id="101" dur="500"/>
                                        <p:tgtEl>
                                          <p:spTgt spid="18"/>
                                        </p:tgtEl>
                                      </p:cBhvr>
                                    </p:animEffect>
                                  </p:childTnLst>
                                </p:cTn>
                              </p:par>
                              <p:par>
                                <p:cTn id="102" presetID="22" presetClass="entr" presetSubtype="4"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wipe(down)">
                                      <p:cBhvr>
                                        <p:cTn id="104" dur="500"/>
                                        <p:tgtEl>
                                          <p:spTgt spid="19"/>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1"/>
                                        </p:tgtEl>
                                        <p:attrNameLst>
                                          <p:attrName>style.visibility</p:attrName>
                                        </p:attrNameLst>
                                      </p:cBhvr>
                                      <p:to>
                                        <p:strVal val="visible"/>
                                      </p:to>
                                    </p:set>
                                    <p:animEffect transition="in" filter="wipe(down)">
                                      <p:cBhvr>
                                        <p:cTn id="107" dur="500"/>
                                        <p:tgtEl>
                                          <p:spTgt spid="21"/>
                                        </p:tgtEl>
                                      </p:cBhvr>
                                    </p:animEffect>
                                  </p:childTnLst>
                                </p:cTn>
                              </p:par>
                              <p:par>
                                <p:cTn id="108" presetID="22" presetClass="entr" presetSubtype="4" fill="hold" nodeType="withEffect">
                                  <p:stCondLst>
                                    <p:cond delay="0"/>
                                  </p:stCondLst>
                                  <p:childTnLst>
                                    <p:set>
                                      <p:cBhvr>
                                        <p:cTn id="109" dur="1" fill="hold">
                                          <p:stCondLst>
                                            <p:cond delay="0"/>
                                          </p:stCondLst>
                                        </p:cTn>
                                        <p:tgtEl>
                                          <p:spTgt spid="22"/>
                                        </p:tgtEl>
                                        <p:attrNameLst>
                                          <p:attrName>style.visibility</p:attrName>
                                        </p:attrNameLst>
                                      </p:cBhvr>
                                      <p:to>
                                        <p:strVal val="visible"/>
                                      </p:to>
                                    </p:set>
                                    <p:animEffect transition="in" filter="wipe(down)">
                                      <p:cBhvr>
                                        <p:cTn id="110" dur="500"/>
                                        <p:tgtEl>
                                          <p:spTgt spid="22"/>
                                        </p:tgtEl>
                                      </p:cBhvr>
                                    </p:animEffect>
                                  </p:childTnLst>
                                </p:cTn>
                              </p:par>
                              <p:par>
                                <p:cTn id="111" presetID="22" presetClass="entr" presetSubtype="4" fill="hold" nodeType="with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wipe(down)">
                                      <p:cBhvr>
                                        <p:cTn id="113" dur="500"/>
                                        <p:tgtEl>
                                          <p:spTgt spid="23"/>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wipe(down)">
                                      <p:cBhvr>
                                        <p:cTn id="116" dur="500"/>
                                        <p:tgtEl>
                                          <p:spTgt spid="2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47"/>
                                        </p:tgtEl>
                                        <p:attrNameLst>
                                          <p:attrName>style.visibility</p:attrName>
                                        </p:attrNameLst>
                                      </p:cBhvr>
                                      <p:to>
                                        <p:strVal val="visible"/>
                                      </p:to>
                                    </p:set>
                                    <p:animEffect transition="in" filter="wipe(down)">
                                      <p:cBhvr>
                                        <p:cTn id="121" dur="500"/>
                                        <p:tgtEl>
                                          <p:spTgt spid="47"/>
                                        </p:tgtEl>
                                      </p:cBhvr>
                                    </p:animEffect>
                                  </p:childTnLst>
                                </p:cTn>
                              </p:par>
                              <p:par>
                                <p:cTn id="122" presetID="22" presetClass="entr" presetSubtype="4" fill="hold" nodeType="with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wipe(down)">
                                      <p:cBhvr>
                                        <p:cTn id="124" dur="500"/>
                                        <p:tgtEl>
                                          <p:spTgt spid="5"/>
                                        </p:tgtEl>
                                      </p:cBhvr>
                                    </p:animEffect>
                                  </p:childTnLst>
                                </p:cTn>
                              </p:par>
                              <p:par>
                                <p:cTn id="125" presetID="22" presetClass="entr" presetSubtype="4" fill="hold"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wipe(down)">
                                      <p:cBhvr>
                                        <p:cTn id="127" dur="500"/>
                                        <p:tgtEl>
                                          <p:spTgt spid="72"/>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wipe(down)">
                                      <p:cBhvr>
                                        <p:cTn id="132" dur="500"/>
                                        <p:tgtEl>
                                          <p:spTgt spid="4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54"/>
                                        </p:tgtEl>
                                        <p:attrNameLst>
                                          <p:attrName>style.visibility</p:attrName>
                                        </p:attrNameLst>
                                      </p:cBhvr>
                                      <p:to>
                                        <p:strVal val="visible"/>
                                      </p:to>
                                    </p:set>
                                    <p:animEffect transition="in" filter="wipe(down)">
                                      <p:cBhvr>
                                        <p:cTn id="137" dur="500"/>
                                        <p:tgtEl>
                                          <p:spTgt spid="5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4" fill="hold" grpId="0" nodeType="clickEffect">
                                  <p:stCondLst>
                                    <p:cond delay="0"/>
                                  </p:stCondLst>
                                  <p:childTnLst>
                                    <p:set>
                                      <p:cBhvr>
                                        <p:cTn id="141" dur="1" fill="hold">
                                          <p:stCondLst>
                                            <p:cond delay="0"/>
                                          </p:stCondLst>
                                        </p:cTn>
                                        <p:tgtEl>
                                          <p:spTgt spid="57"/>
                                        </p:tgtEl>
                                        <p:attrNameLst>
                                          <p:attrName>style.visibility</p:attrName>
                                        </p:attrNameLst>
                                      </p:cBhvr>
                                      <p:to>
                                        <p:strVal val="visible"/>
                                      </p:to>
                                    </p:set>
                                    <p:animEffect transition="in" filter="wipe(down)">
                                      <p:cBhvr>
                                        <p:cTn id="142" dur="500"/>
                                        <p:tgtEl>
                                          <p:spTgt spid="57"/>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wipe(down)">
                                      <p:cBhvr>
                                        <p:cTn id="147" dur="500"/>
                                        <p:tgtEl>
                                          <p:spTgt spid="63"/>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wipe(down)">
                                      <p:cBhvr>
                                        <p:cTn id="152" dur="500"/>
                                        <p:tgtEl>
                                          <p:spTgt spid="59"/>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4" fill="hold" grpId="0" nodeType="clickEffect">
                                  <p:stCondLst>
                                    <p:cond delay="0"/>
                                  </p:stCondLst>
                                  <p:childTnLst>
                                    <p:set>
                                      <p:cBhvr>
                                        <p:cTn id="156" dur="1" fill="hold">
                                          <p:stCondLst>
                                            <p:cond delay="0"/>
                                          </p:stCondLst>
                                        </p:cTn>
                                        <p:tgtEl>
                                          <p:spTgt spid="71"/>
                                        </p:tgtEl>
                                        <p:attrNameLst>
                                          <p:attrName>style.visibility</p:attrName>
                                        </p:attrNameLst>
                                      </p:cBhvr>
                                      <p:to>
                                        <p:strVal val="visible"/>
                                      </p:to>
                                    </p:set>
                                    <p:animEffect transition="in" filter="wipe(down)">
                                      <p:cBhvr>
                                        <p:cTn id="157" dur="500"/>
                                        <p:tgtEl>
                                          <p:spTgt spid="71"/>
                                        </p:tgtEl>
                                      </p:cBhvr>
                                    </p:animEffect>
                                  </p:childTnLst>
                                </p:cTn>
                              </p:par>
                              <p:par>
                                <p:cTn id="158" presetID="22" presetClass="entr" presetSubtype="4" fill="hold" grpId="0" nodeType="withEffect">
                                  <p:stCondLst>
                                    <p:cond delay="0"/>
                                  </p:stCondLst>
                                  <p:childTnLst>
                                    <p:set>
                                      <p:cBhvr>
                                        <p:cTn id="159" dur="1" fill="hold">
                                          <p:stCondLst>
                                            <p:cond delay="0"/>
                                          </p:stCondLst>
                                        </p:cTn>
                                        <p:tgtEl>
                                          <p:spTgt spid="52"/>
                                        </p:tgtEl>
                                        <p:attrNameLst>
                                          <p:attrName>style.visibility</p:attrName>
                                        </p:attrNameLst>
                                      </p:cBhvr>
                                      <p:to>
                                        <p:strVal val="visible"/>
                                      </p:to>
                                    </p:set>
                                    <p:animEffect transition="in" filter="wipe(down)">
                                      <p:cBhvr>
                                        <p:cTn id="160" dur="500"/>
                                        <p:tgtEl>
                                          <p:spTgt spid="52"/>
                                        </p:tgtEl>
                                      </p:cBhvr>
                                    </p:animEffect>
                                  </p:childTnLst>
                                </p:cTn>
                              </p:par>
                              <p:par>
                                <p:cTn id="161" presetID="22" presetClass="entr" presetSubtype="4" fill="hold" nodeType="withEffect">
                                  <p:stCondLst>
                                    <p:cond delay="0"/>
                                  </p:stCondLst>
                                  <p:childTnLst>
                                    <p:set>
                                      <p:cBhvr>
                                        <p:cTn id="162" dur="1" fill="hold">
                                          <p:stCondLst>
                                            <p:cond delay="0"/>
                                          </p:stCondLst>
                                        </p:cTn>
                                        <p:tgtEl>
                                          <p:spTgt spid="74"/>
                                        </p:tgtEl>
                                        <p:attrNameLst>
                                          <p:attrName>style.visibility</p:attrName>
                                        </p:attrNameLst>
                                      </p:cBhvr>
                                      <p:to>
                                        <p:strVal val="visible"/>
                                      </p:to>
                                    </p:set>
                                    <p:animEffect transition="in" filter="wipe(down)">
                                      <p:cBhvr>
                                        <p:cTn id="163" dur="500"/>
                                        <p:tgtEl>
                                          <p:spTgt spid="74"/>
                                        </p:tgtEl>
                                      </p:cBhvr>
                                    </p:animEffect>
                                  </p:childTnLst>
                                </p:cTn>
                              </p:par>
                              <p:par>
                                <p:cTn id="164" presetID="22" presetClass="entr" presetSubtype="4" fill="hold" nodeType="withEffect">
                                  <p:stCondLst>
                                    <p:cond delay="0"/>
                                  </p:stCondLst>
                                  <p:childTnLst>
                                    <p:set>
                                      <p:cBhvr>
                                        <p:cTn id="165" dur="1" fill="hold">
                                          <p:stCondLst>
                                            <p:cond delay="0"/>
                                          </p:stCondLst>
                                        </p:cTn>
                                        <p:tgtEl>
                                          <p:spTgt spid="76"/>
                                        </p:tgtEl>
                                        <p:attrNameLst>
                                          <p:attrName>style.visibility</p:attrName>
                                        </p:attrNameLst>
                                      </p:cBhvr>
                                      <p:to>
                                        <p:strVal val="visible"/>
                                      </p:to>
                                    </p:set>
                                    <p:animEffect transition="in" filter="wipe(down)">
                                      <p:cBhvr>
                                        <p:cTn id="166"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p:bldP spid="25" grpId="0" animBg="1"/>
      <p:bldP spid="26" grpId="0"/>
      <p:bldP spid="27" grpId="0"/>
      <p:bldP spid="28" grpId="0"/>
      <p:bldP spid="29" grpId="0"/>
      <p:bldP spid="45" grpId="0"/>
      <p:bldP spid="50" grpId="0"/>
      <p:bldP spid="51" grpId="0"/>
      <p:bldP spid="52" grpId="0"/>
      <p:bldP spid="56" grpId="0"/>
      <p:bldP spid="58" grpId="0"/>
      <p:bldP spid="57" grpId="0" animBg="1"/>
      <p:bldP spid="63" grpId="0" animBg="1"/>
      <p:bldP spid="64" grpId="0" animBg="1"/>
      <p:bldP spid="67" grpId="0" animBg="1"/>
      <p:bldP spid="68" grpId="0"/>
      <p:bldP spid="69" grpId="0" animBg="1"/>
      <p:bldP spid="70" grpId="0" animBg="1"/>
      <p:bldP spid="71" grpId="0" animBg="1"/>
      <p:bldP spid="47" grpId="0"/>
      <p:bldP spid="49" grpId="0" animBg="1"/>
      <p:bldP spid="54" grpId="0" animBg="1"/>
      <p:bldP spid="59"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State</a:t>
            </a:r>
          </a:p>
          <a:p>
            <a:pPr marL="0" indent="0" algn="ctr">
              <a:buNone/>
            </a:pPr>
            <a:r>
              <a:rPr lang="en-US" sz="7000" b="1" dirty="0">
                <a:solidFill>
                  <a:srgbClr val="0070C0"/>
                </a:solidFill>
              </a:rPr>
              <a:t>Desired &amp; Current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51349EBC-9BA7-874C-8931-9A702968327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6000879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0EA8F0-2A68-8B48-9425-66AF2518E896}"/>
              </a:ext>
            </a:extLst>
          </p:cNvPr>
          <p:cNvSpPr>
            <a:spLocks noGrp="1"/>
          </p:cNvSpPr>
          <p:nvPr>
            <p:ph type="title"/>
          </p:nvPr>
        </p:nvSpPr>
        <p:spPr>
          <a:xfrm>
            <a:off x="1005840" y="-9360"/>
            <a:ext cx="12618720" cy="1188851"/>
          </a:xfrm>
        </p:spPr>
        <p:txBody>
          <a:bodyPr/>
          <a:lstStyle/>
          <a:p>
            <a:r>
              <a:rPr lang="en-US" dirty="0"/>
              <a:t>Desired &amp; Current Terraform States</a:t>
            </a:r>
          </a:p>
        </p:txBody>
      </p:sp>
      <p:pic>
        <p:nvPicPr>
          <p:cNvPr id="5" name="Graphic 4" descr="Document with solid fill">
            <a:extLst>
              <a:ext uri="{FF2B5EF4-FFF2-40B4-BE49-F238E27FC236}">
                <a16:creationId xmlns:a16="http://schemas.microsoft.com/office/drawing/2014/main" id="{AFD74F72-8AD7-7949-8807-43EDF06954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3131" y="3198666"/>
            <a:ext cx="1101437" cy="1101437"/>
          </a:xfrm>
          <a:prstGeom prst="rect">
            <a:avLst/>
          </a:prstGeom>
        </p:spPr>
      </p:pic>
      <p:sp>
        <p:nvSpPr>
          <p:cNvPr id="6" name="TextBox 5">
            <a:extLst>
              <a:ext uri="{FF2B5EF4-FFF2-40B4-BE49-F238E27FC236}">
                <a16:creationId xmlns:a16="http://schemas.microsoft.com/office/drawing/2014/main" id="{DC19AC7D-D51F-C049-B9F0-90A4F38FAC68}"/>
              </a:ext>
            </a:extLst>
          </p:cNvPr>
          <p:cNvSpPr txBox="1"/>
          <p:nvPr/>
        </p:nvSpPr>
        <p:spPr>
          <a:xfrm>
            <a:off x="5884491" y="4296823"/>
            <a:ext cx="2098715" cy="430887"/>
          </a:xfrm>
          <a:prstGeom prst="rect">
            <a:avLst/>
          </a:prstGeom>
          <a:noFill/>
        </p:spPr>
        <p:txBody>
          <a:bodyPr wrap="none" rtlCol="0">
            <a:spAutoFit/>
          </a:bodyPr>
          <a:lstStyle/>
          <a:p>
            <a:pPr algn="ctr"/>
            <a:r>
              <a:rPr lang="en-US" dirty="0" err="1"/>
              <a:t>terraform.tfstate</a:t>
            </a:r>
            <a:endParaRPr lang="en-US" dirty="0"/>
          </a:p>
        </p:txBody>
      </p:sp>
      <p:pic>
        <p:nvPicPr>
          <p:cNvPr id="7" name="Picture 6">
            <a:extLst>
              <a:ext uri="{FF2B5EF4-FFF2-40B4-BE49-F238E27FC236}">
                <a16:creationId xmlns:a16="http://schemas.microsoft.com/office/drawing/2014/main" id="{CBD61225-8470-9649-8C95-3AF217BA0E55}"/>
              </a:ext>
            </a:extLst>
          </p:cNvPr>
          <p:cNvPicPr>
            <a:picLocks noChangeAspect="1"/>
          </p:cNvPicPr>
          <p:nvPr/>
        </p:nvPicPr>
        <p:blipFill>
          <a:blip r:embed="rId4"/>
          <a:stretch>
            <a:fillRect/>
          </a:stretch>
        </p:blipFill>
        <p:spPr>
          <a:xfrm>
            <a:off x="493845" y="3290444"/>
            <a:ext cx="3950069" cy="1009659"/>
          </a:xfrm>
          <a:prstGeom prst="rect">
            <a:avLst/>
          </a:prstGeom>
        </p:spPr>
      </p:pic>
      <p:pic>
        <p:nvPicPr>
          <p:cNvPr id="9" name="Picture 8">
            <a:extLst>
              <a:ext uri="{FF2B5EF4-FFF2-40B4-BE49-F238E27FC236}">
                <a16:creationId xmlns:a16="http://schemas.microsoft.com/office/drawing/2014/main" id="{EA01BC1E-C38F-E14B-B2D8-7583455E0DC0}"/>
              </a:ext>
            </a:extLst>
          </p:cNvPr>
          <p:cNvPicPr>
            <a:picLocks noChangeAspect="1"/>
          </p:cNvPicPr>
          <p:nvPr/>
        </p:nvPicPr>
        <p:blipFill>
          <a:blip r:embed="rId5"/>
          <a:stretch>
            <a:fillRect/>
          </a:stretch>
        </p:blipFill>
        <p:spPr>
          <a:xfrm>
            <a:off x="9190482" y="2949277"/>
            <a:ext cx="5066680" cy="2255387"/>
          </a:xfrm>
          <a:prstGeom prst="rect">
            <a:avLst/>
          </a:prstGeom>
        </p:spPr>
      </p:pic>
      <p:sp>
        <p:nvSpPr>
          <p:cNvPr id="10" name="Rounded Rectangle 9">
            <a:extLst>
              <a:ext uri="{FF2B5EF4-FFF2-40B4-BE49-F238E27FC236}">
                <a16:creationId xmlns:a16="http://schemas.microsoft.com/office/drawing/2014/main" id="{145B2107-A5E4-8C45-93C4-4CB138E52D8E}"/>
              </a:ext>
            </a:extLst>
          </p:cNvPr>
          <p:cNvSpPr/>
          <p:nvPr/>
        </p:nvSpPr>
        <p:spPr>
          <a:xfrm>
            <a:off x="379545" y="1666696"/>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Terraform Configuration Files</a:t>
            </a:r>
          </a:p>
        </p:txBody>
      </p:sp>
      <p:sp>
        <p:nvSpPr>
          <p:cNvPr id="11" name="Rounded Rectangle 10">
            <a:extLst>
              <a:ext uri="{FF2B5EF4-FFF2-40B4-BE49-F238E27FC236}">
                <a16:creationId xmlns:a16="http://schemas.microsoft.com/office/drawing/2014/main" id="{3D75D0B3-85BE-F542-BB53-939A97E8705D}"/>
              </a:ext>
            </a:extLst>
          </p:cNvPr>
          <p:cNvSpPr/>
          <p:nvPr/>
        </p:nvSpPr>
        <p:spPr>
          <a:xfrm>
            <a:off x="9650331" y="1666695"/>
            <a:ext cx="4436918" cy="53229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 World Resource – EC2 Instance</a:t>
            </a:r>
          </a:p>
        </p:txBody>
      </p:sp>
      <p:sp>
        <p:nvSpPr>
          <p:cNvPr id="12" name="Rounded Rectangle 11">
            <a:extLst>
              <a:ext uri="{FF2B5EF4-FFF2-40B4-BE49-F238E27FC236}">
                <a16:creationId xmlns:a16="http://schemas.microsoft.com/office/drawing/2014/main" id="{88CB5005-3FAD-EE41-B527-14E55CB67AD1}"/>
              </a:ext>
            </a:extLst>
          </p:cNvPr>
          <p:cNvSpPr/>
          <p:nvPr/>
        </p:nvSpPr>
        <p:spPr>
          <a:xfrm>
            <a:off x="716973" y="6253587"/>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Desired State</a:t>
            </a:r>
          </a:p>
        </p:txBody>
      </p:sp>
      <p:sp>
        <p:nvSpPr>
          <p:cNvPr id="13" name="Rounded Rectangle 12">
            <a:extLst>
              <a:ext uri="{FF2B5EF4-FFF2-40B4-BE49-F238E27FC236}">
                <a16:creationId xmlns:a16="http://schemas.microsoft.com/office/drawing/2014/main" id="{47F7F502-1252-B342-BBAB-ECD38EA62B66}"/>
              </a:ext>
            </a:extLst>
          </p:cNvPr>
          <p:cNvSpPr/>
          <p:nvPr/>
        </p:nvSpPr>
        <p:spPr>
          <a:xfrm>
            <a:off x="9987759" y="6253586"/>
            <a:ext cx="3636801" cy="532295"/>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p:txBody>
      </p:sp>
      <p:sp>
        <p:nvSpPr>
          <p:cNvPr id="14" name="Oval 13">
            <a:extLst>
              <a:ext uri="{FF2B5EF4-FFF2-40B4-BE49-F238E27FC236}">
                <a16:creationId xmlns:a16="http://schemas.microsoft.com/office/drawing/2014/main" id="{32143859-B6CB-8E4F-A235-DE23C503316C}"/>
              </a:ext>
            </a:extLst>
          </p:cNvPr>
          <p:cNvSpPr/>
          <p:nvPr/>
        </p:nvSpPr>
        <p:spPr>
          <a:xfrm>
            <a:off x="5299364" y="2473036"/>
            <a:ext cx="3205873" cy="3283527"/>
          </a:xfrm>
          <a:prstGeom prst="ellipse">
            <a:avLst/>
          </a:prstGeom>
          <a:no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74C21BC8-2716-3D4D-BA80-876CEC6E602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5978575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592282" y="2659423"/>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Meta-Arguments</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DFD1A5C8-2202-DA42-9C86-EE6C0FF68792}"/>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1835216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82A0D6-091E-4A43-B1B8-D079C9DF8923}"/>
              </a:ext>
            </a:extLst>
          </p:cNvPr>
          <p:cNvSpPr>
            <a:spLocks noGrp="1"/>
          </p:cNvSpPr>
          <p:nvPr>
            <p:ph type="title"/>
          </p:nvPr>
        </p:nvSpPr>
        <p:spPr>
          <a:xfrm>
            <a:off x="1005840" y="-38484"/>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A3CD9F61-374D-724A-A7C8-0B12D04E7F34}"/>
              </a:ext>
            </a:extLst>
          </p:cNvPr>
          <p:cNvSpPr/>
          <p:nvPr/>
        </p:nvSpPr>
        <p:spPr>
          <a:xfrm>
            <a:off x="602673" y="3532909"/>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Terraform Resources</a:t>
            </a:r>
          </a:p>
        </p:txBody>
      </p:sp>
      <p:sp>
        <p:nvSpPr>
          <p:cNvPr id="6" name="Rectangle 5">
            <a:extLst>
              <a:ext uri="{FF2B5EF4-FFF2-40B4-BE49-F238E27FC236}">
                <a16:creationId xmlns:a16="http://schemas.microsoft.com/office/drawing/2014/main" id="{7FBB2B54-2EB8-024B-8285-DF85E229FCD0}"/>
              </a:ext>
            </a:extLst>
          </p:cNvPr>
          <p:cNvSpPr/>
          <p:nvPr/>
        </p:nvSpPr>
        <p:spPr>
          <a:xfrm>
            <a:off x="4696691" y="3522518"/>
            <a:ext cx="2618509" cy="9230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Meta-Arguments</a:t>
            </a:r>
          </a:p>
        </p:txBody>
      </p:sp>
      <p:sp>
        <p:nvSpPr>
          <p:cNvPr id="7" name="Rectangle 6">
            <a:extLst>
              <a:ext uri="{FF2B5EF4-FFF2-40B4-BE49-F238E27FC236}">
                <a16:creationId xmlns:a16="http://schemas.microsoft.com/office/drawing/2014/main" id="{76AAB494-A63D-4F4F-9393-B0241BD95438}"/>
              </a:ext>
            </a:extLst>
          </p:cNvPr>
          <p:cNvSpPr/>
          <p:nvPr/>
        </p:nvSpPr>
        <p:spPr>
          <a:xfrm>
            <a:off x="10768442" y="1462957"/>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8" name="Rectangle 7">
            <a:extLst>
              <a:ext uri="{FF2B5EF4-FFF2-40B4-BE49-F238E27FC236}">
                <a16:creationId xmlns:a16="http://schemas.microsoft.com/office/drawing/2014/main" id="{8C68C047-56E0-444E-83B7-D0367F45469E}"/>
              </a:ext>
            </a:extLst>
          </p:cNvPr>
          <p:cNvSpPr/>
          <p:nvPr/>
        </p:nvSpPr>
        <p:spPr>
          <a:xfrm>
            <a:off x="10768442" y="2526293"/>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9" name="Rectangle 8">
            <a:extLst>
              <a:ext uri="{FF2B5EF4-FFF2-40B4-BE49-F238E27FC236}">
                <a16:creationId xmlns:a16="http://schemas.microsoft.com/office/drawing/2014/main" id="{A46CE5C1-FC23-FD40-BA80-C978C479E6E7}"/>
              </a:ext>
            </a:extLst>
          </p:cNvPr>
          <p:cNvSpPr/>
          <p:nvPr/>
        </p:nvSpPr>
        <p:spPr>
          <a:xfrm>
            <a:off x="10768442" y="3584432"/>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10" name="Rectangle 9">
            <a:extLst>
              <a:ext uri="{FF2B5EF4-FFF2-40B4-BE49-F238E27FC236}">
                <a16:creationId xmlns:a16="http://schemas.microsoft.com/office/drawing/2014/main" id="{67244FDA-334C-D146-814D-C0832A95BAD3}"/>
              </a:ext>
            </a:extLst>
          </p:cNvPr>
          <p:cNvSpPr/>
          <p:nvPr/>
        </p:nvSpPr>
        <p:spPr>
          <a:xfrm>
            <a:off x="10768441" y="4677215"/>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11" name="Rectangle 10">
            <a:extLst>
              <a:ext uri="{FF2B5EF4-FFF2-40B4-BE49-F238E27FC236}">
                <a16:creationId xmlns:a16="http://schemas.microsoft.com/office/drawing/2014/main" id="{A50E2F52-FC13-C744-A817-A28CF76903FE}"/>
              </a:ext>
            </a:extLst>
          </p:cNvPr>
          <p:cNvSpPr/>
          <p:nvPr/>
        </p:nvSpPr>
        <p:spPr>
          <a:xfrm>
            <a:off x="10768440" y="5769998"/>
            <a:ext cx="2618509" cy="71697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cxnSp>
        <p:nvCxnSpPr>
          <p:cNvPr id="13" name="Straight Arrow Connector 12">
            <a:extLst>
              <a:ext uri="{FF2B5EF4-FFF2-40B4-BE49-F238E27FC236}">
                <a16:creationId xmlns:a16="http://schemas.microsoft.com/office/drawing/2014/main" id="{E6856AD8-80FC-554A-A518-7A196B036FE4}"/>
              </a:ext>
            </a:extLst>
          </p:cNvPr>
          <p:cNvCxnSpPr>
            <a:stCxn id="5" idx="3"/>
            <a:endCxn id="6" idx="1"/>
          </p:cNvCxnSpPr>
          <p:nvPr/>
        </p:nvCxnSpPr>
        <p:spPr>
          <a:xfrm flipV="1">
            <a:off x="3221182" y="3984046"/>
            <a:ext cx="1475509" cy="103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FD70591-F4FE-1844-9247-E4804026928B}"/>
              </a:ext>
            </a:extLst>
          </p:cNvPr>
          <p:cNvCxnSpPr>
            <a:cxnSpLocks/>
            <a:stCxn id="6" idx="3"/>
            <a:endCxn id="7" idx="1"/>
          </p:cNvCxnSpPr>
          <p:nvPr/>
        </p:nvCxnSpPr>
        <p:spPr>
          <a:xfrm flipV="1">
            <a:off x="7315200" y="1821444"/>
            <a:ext cx="3453242" cy="216260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155B0F-DEF1-204C-BBBA-53FE5E574E7C}"/>
              </a:ext>
            </a:extLst>
          </p:cNvPr>
          <p:cNvCxnSpPr>
            <a:cxnSpLocks/>
            <a:stCxn id="6" idx="3"/>
            <a:endCxn id="8" idx="1"/>
          </p:cNvCxnSpPr>
          <p:nvPr/>
        </p:nvCxnSpPr>
        <p:spPr>
          <a:xfrm flipV="1">
            <a:off x="7315200" y="2884780"/>
            <a:ext cx="3453242" cy="10992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0993941-85C0-7E4A-96AE-4EA9985EBD5F}"/>
              </a:ext>
            </a:extLst>
          </p:cNvPr>
          <p:cNvCxnSpPr>
            <a:cxnSpLocks/>
            <a:stCxn id="6" idx="3"/>
            <a:endCxn id="9" idx="1"/>
          </p:cNvCxnSpPr>
          <p:nvPr/>
        </p:nvCxnSpPr>
        <p:spPr>
          <a:xfrm flipV="1">
            <a:off x="7315200" y="3942919"/>
            <a:ext cx="3453242" cy="411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13B503B-D439-9B4B-8214-5E39FE8335E3}"/>
              </a:ext>
            </a:extLst>
          </p:cNvPr>
          <p:cNvCxnSpPr>
            <a:cxnSpLocks/>
            <a:stCxn id="6" idx="3"/>
            <a:endCxn id="10" idx="1"/>
          </p:cNvCxnSpPr>
          <p:nvPr/>
        </p:nvCxnSpPr>
        <p:spPr>
          <a:xfrm>
            <a:off x="7315200" y="3984046"/>
            <a:ext cx="3453241" cy="10516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ECF7EDA-EFCD-734A-9C75-3510B0814B8B}"/>
              </a:ext>
            </a:extLst>
          </p:cNvPr>
          <p:cNvCxnSpPr>
            <a:cxnSpLocks/>
            <a:stCxn id="6" idx="3"/>
            <a:endCxn id="11" idx="1"/>
          </p:cNvCxnSpPr>
          <p:nvPr/>
        </p:nvCxnSpPr>
        <p:spPr>
          <a:xfrm>
            <a:off x="7315200" y="3984046"/>
            <a:ext cx="3453240" cy="21444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8462ABD7-68A1-AB4A-A3AF-3A59B57621B6}"/>
              </a:ext>
            </a:extLst>
          </p:cNvPr>
          <p:cNvSpPr/>
          <p:nvPr/>
        </p:nvSpPr>
        <p:spPr>
          <a:xfrm>
            <a:off x="3647208" y="4907101"/>
            <a:ext cx="4852555" cy="2415867"/>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t>Meta-Arguments can be used with any </a:t>
            </a:r>
            <a:r>
              <a:rPr lang="en-US" sz="2600" dirty="0">
                <a:solidFill>
                  <a:srgbClr val="FFC000"/>
                </a:solidFill>
              </a:rPr>
              <a:t>resource type</a:t>
            </a:r>
            <a:r>
              <a:rPr lang="en-US" sz="2600" dirty="0"/>
              <a:t> to change the behavior of resources.</a:t>
            </a:r>
          </a:p>
        </p:txBody>
      </p:sp>
      <p:sp>
        <p:nvSpPr>
          <p:cNvPr id="31" name="Rectangle 30">
            <a:extLst>
              <a:ext uri="{FF2B5EF4-FFF2-40B4-BE49-F238E27FC236}">
                <a16:creationId xmlns:a16="http://schemas.microsoft.com/office/drawing/2014/main" id="{6EFBDE13-A809-DF40-A3EE-73F02B7911F3}"/>
              </a:ext>
            </a:extLst>
          </p:cNvPr>
          <p:cNvSpPr/>
          <p:nvPr/>
        </p:nvSpPr>
        <p:spPr>
          <a:xfrm>
            <a:off x="10768442" y="6766644"/>
            <a:ext cx="2618509" cy="81959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cxnSp>
        <p:nvCxnSpPr>
          <p:cNvPr id="37" name="Straight Arrow Connector 36">
            <a:extLst>
              <a:ext uri="{FF2B5EF4-FFF2-40B4-BE49-F238E27FC236}">
                <a16:creationId xmlns:a16="http://schemas.microsoft.com/office/drawing/2014/main" id="{1D181754-F397-4142-B45C-F2677C6AF8CF}"/>
              </a:ext>
            </a:extLst>
          </p:cNvPr>
          <p:cNvCxnSpPr>
            <a:cxnSpLocks/>
            <a:stCxn id="6" idx="3"/>
            <a:endCxn id="31" idx="1"/>
          </p:cNvCxnSpPr>
          <p:nvPr/>
        </p:nvCxnSpPr>
        <p:spPr>
          <a:xfrm>
            <a:off x="7315200" y="3984046"/>
            <a:ext cx="3453242" cy="319239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Subtitle 2">
            <a:extLst>
              <a:ext uri="{FF2B5EF4-FFF2-40B4-BE49-F238E27FC236}">
                <a16:creationId xmlns:a16="http://schemas.microsoft.com/office/drawing/2014/main" id="{D694B852-7B8D-7C4A-9928-D2A24ACAEB53}"/>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390475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down)">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down)">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500"/>
                                        <p:tgtEl>
                                          <p:spTgt spid="1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down)">
                                      <p:cBhvr>
                                        <p:cTn id="65" dur="500"/>
                                        <p:tgtEl>
                                          <p:spTgt spid="37"/>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down)">
                                      <p:cBhvr>
                                        <p:cTn id="6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30" grpId="0" animBg="1"/>
      <p:bldP spid="31"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76E1FE-ECFA-A441-9871-D0BA2885DD23}"/>
              </a:ext>
            </a:extLst>
          </p:cNvPr>
          <p:cNvSpPr>
            <a:spLocks noGrp="1"/>
          </p:cNvSpPr>
          <p:nvPr>
            <p:ph type="title"/>
          </p:nvPr>
        </p:nvSpPr>
        <p:spPr>
          <a:xfrm>
            <a:off x="1005840" y="-46753"/>
            <a:ext cx="12618720" cy="1188851"/>
          </a:xfrm>
        </p:spPr>
        <p:txBody>
          <a:bodyPr/>
          <a:lstStyle/>
          <a:p>
            <a:r>
              <a:rPr lang="en-US" dirty="0"/>
              <a:t>Resource Meta-Arguments</a:t>
            </a:r>
          </a:p>
        </p:txBody>
      </p:sp>
      <p:sp>
        <p:nvSpPr>
          <p:cNvPr id="5" name="Rectangle 4">
            <a:extLst>
              <a:ext uri="{FF2B5EF4-FFF2-40B4-BE49-F238E27FC236}">
                <a16:creationId xmlns:a16="http://schemas.microsoft.com/office/drawing/2014/main" id="{578766F5-CCDB-234D-BC13-EF9E36854B9F}"/>
              </a:ext>
            </a:extLst>
          </p:cNvPr>
          <p:cNvSpPr/>
          <p:nvPr/>
        </p:nvSpPr>
        <p:spPr>
          <a:xfrm>
            <a:off x="574963" y="1347349"/>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depends_on</a:t>
            </a:r>
            <a:endParaRPr lang="en-US" sz="3000" dirty="0"/>
          </a:p>
        </p:txBody>
      </p:sp>
      <p:sp>
        <p:nvSpPr>
          <p:cNvPr id="6" name="Rectangle 5">
            <a:extLst>
              <a:ext uri="{FF2B5EF4-FFF2-40B4-BE49-F238E27FC236}">
                <a16:creationId xmlns:a16="http://schemas.microsoft.com/office/drawing/2014/main" id="{B90AC1D9-9320-2446-86BB-F35731665BDF}"/>
              </a:ext>
            </a:extLst>
          </p:cNvPr>
          <p:cNvSpPr/>
          <p:nvPr/>
        </p:nvSpPr>
        <p:spPr>
          <a:xfrm>
            <a:off x="574963" y="2410685"/>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count</a:t>
            </a:r>
          </a:p>
        </p:txBody>
      </p:sp>
      <p:sp>
        <p:nvSpPr>
          <p:cNvPr id="7" name="Rectangle 6">
            <a:extLst>
              <a:ext uri="{FF2B5EF4-FFF2-40B4-BE49-F238E27FC236}">
                <a16:creationId xmlns:a16="http://schemas.microsoft.com/office/drawing/2014/main" id="{1E58D728-D5C8-A34A-B01A-655F6A0200A0}"/>
              </a:ext>
            </a:extLst>
          </p:cNvPr>
          <p:cNvSpPr/>
          <p:nvPr/>
        </p:nvSpPr>
        <p:spPr>
          <a:xfrm>
            <a:off x="574963" y="3468824"/>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err="1"/>
              <a:t>for_each</a:t>
            </a:r>
            <a:endParaRPr lang="en-US" sz="3000" dirty="0"/>
          </a:p>
        </p:txBody>
      </p:sp>
      <p:sp>
        <p:nvSpPr>
          <p:cNvPr id="8" name="Rectangle 7">
            <a:extLst>
              <a:ext uri="{FF2B5EF4-FFF2-40B4-BE49-F238E27FC236}">
                <a16:creationId xmlns:a16="http://schemas.microsoft.com/office/drawing/2014/main" id="{4F4860D5-0D68-744B-BFB5-C659AEE6D24E}"/>
              </a:ext>
            </a:extLst>
          </p:cNvPr>
          <p:cNvSpPr/>
          <p:nvPr/>
        </p:nvSpPr>
        <p:spPr>
          <a:xfrm>
            <a:off x="574962" y="4561607"/>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provider</a:t>
            </a:r>
          </a:p>
        </p:txBody>
      </p:sp>
      <p:sp>
        <p:nvSpPr>
          <p:cNvPr id="9" name="Rectangle 8">
            <a:extLst>
              <a:ext uri="{FF2B5EF4-FFF2-40B4-BE49-F238E27FC236}">
                <a16:creationId xmlns:a16="http://schemas.microsoft.com/office/drawing/2014/main" id="{E3613422-5374-1340-BD3C-6ED9D16E2E13}"/>
              </a:ext>
            </a:extLst>
          </p:cNvPr>
          <p:cNvSpPr/>
          <p:nvPr/>
        </p:nvSpPr>
        <p:spPr>
          <a:xfrm>
            <a:off x="574961" y="5654390"/>
            <a:ext cx="2618509" cy="71697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lifecycle</a:t>
            </a:r>
          </a:p>
        </p:txBody>
      </p:sp>
      <p:sp>
        <p:nvSpPr>
          <p:cNvPr id="10" name="Rectangle 9">
            <a:extLst>
              <a:ext uri="{FF2B5EF4-FFF2-40B4-BE49-F238E27FC236}">
                <a16:creationId xmlns:a16="http://schemas.microsoft.com/office/drawing/2014/main" id="{61E1229A-3B1C-6C4C-9DB7-EA67096B6451}"/>
              </a:ext>
            </a:extLst>
          </p:cNvPr>
          <p:cNvSpPr/>
          <p:nvPr/>
        </p:nvSpPr>
        <p:spPr>
          <a:xfrm>
            <a:off x="3761508" y="1342128"/>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 To handle </a:t>
            </a:r>
            <a:r>
              <a:rPr lang="en-US" dirty="0">
                <a:solidFill>
                  <a:srgbClr val="FFFF00"/>
                </a:solidFill>
              </a:rPr>
              <a:t>hidden resource or</a:t>
            </a:r>
            <a:r>
              <a:rPr lang="en-US" dirty="0"/>
              <a:t> </a:t>
            </a:r>
            <a:r>
              <a:rPr lang="en-US" dirty="0">
                <a:solidFill>
                  <a:srgbClr val="FFFF00"/>
                </a:solidFill>
              </a:rPr>
              <a:t>module</a:t>
            </a:r>
            <a:r>
              <a:rPr lang="en-US" dirty="0"/>
              <a:t> dependencies that Terraform can't automatically infer.</a:t>
            </a:r>
          </a:p>
        </p:txBody>
      </p:sp>
      <p:sp>
        <p:nvSpPr>
          <p:cNvPr id="11" name="Rectangle 10">
            <a:extLst>
              <a:ext uri="{FF2B5EF4-FFF2-40B4-BE49-F238E27FC236}">
                <a16:creationId xmlns:a16="http://schemas.microsoft.com/office/drawing/2014/main" id="{9FDA9306-5048-1145-B62B-22F6DF96C9F2}"/>
              </a:ext>
            </a:extLst>
          </p:cNvPr>
          <p:cNvSpPr/>
          <p:nvPr/>
        </p:nvSpPr>
        <p:spPr>
          <a:xfrm>
            <a:off x="3761508" y="2405464"/>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creating </a:t>
            </a:r>
            <a:r>
              <a:rPr lang="en-US" dirty="0">
                <a:solidFill>
                  <a:srgbClr val="FFFF00"/>
                </a:solidFill>
              </a:rPr>
              <a:t>multiple</a:t>
            </a:r>
            <a:r>
              <a:rPr lang="en-US" dirty="0"/>
              <a:t> resource instances according to a </a:t>
            </a:r>
            <a:r>
              <a:rPr lang="en-US" dirty="0">
                <a:solidFill>
                  <a:srgbClr val="FFFF00"/>
                </a:solidFill>
              </a:rPr>
              <a:t>count</a:t>
            </a:r>
          </a:p>
        </p:txBody>
      </p:sp>
      <p:sp>
        <p:nvSpPr>
          <p:cNvPr id="12" name="Rectangle 11">
            <a:extLst>
              <a:ext uri="{FF2B5EF4-FFF2-40B4-BE49-F238E27FC236}">
                <a16:creationId xmlns:a16="http://schemas.microsoft.com/office/drawing/2014/main" id="{06AEA9CC-66A9-174E-A447-7E689CB245DF}"/>
              </a:ext>
            </a:extLst>
          </p:cNvPr>
          <p:cNvSpPr/>
          <p:nvPr/>
        </p:nvSpPr>
        <p:spPr>
          <a:xfrm>
            <a:off x="3761508" y="3463603"/>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create </a:t>
            </a:r>
            <a:r>
              <a:rPr lang="en-US" dirty="0">
                <a:solidFill>
                  <a:srgbClr val="FFFF00"/>
                </a:solidFill>
              </a:rPr>
              <a:t>multiple</a:t>
            </a:r>
            <a:r>
              <a:rPr lang="en-US" dirty="0"/>
              <a:t> instances according to a </a:t>
            </a:r>
            <a:r>
              <a:rPr lang="en-US" dirty="0">
                <a:solidFill>
                  <a:srgbClr val="FFFF00"/>
                </a:solidFill>
              </a:rPr>
              <a:t>map</a:t>
            </a:r>
            <a:r>
              <a:rPr lang="en-US" dirty="0"/>
              <a:t>, or </a:t>
            </a:r>
            <a:r>
              <a:rPr lang="en-US" dirty="0">
                <a:solidFill>
                  <a:srgbClr val="FFFF00"/>
                </a:solidFill>
              </a:rPr>
              <a:t>set</a:t>
            </a:r>
            <a:r>
              <a:rPr lang="en-US" dirty="0"/>
              <a:t> of strings</a:t>
            </a:r>
          </a:p>
        </p:txBody>
      </p:sp>
      <p:sp>
        <p:nvSpPr>
          <p:cNvPr id="13" name="Rectangle 12">
            <a:extLst>
              <a:ext uri="{FF2B5EF4-FFF2-40B4-BE49-F238E27FC236}">
                <a16:creationId xmlns:a16="http://schemas.microsoft.com/office/drawing/2014/main" id="{F8795F43-AD2A-BA49-99F6-E7F9123392E0}"/>
              </a:ext>
            </a:extLst>
          </p:cNvPr>
          <p:cNvSpPr/>
          <p:nvPr/>
        </p:nvSpPr>
        <p:spPr>
          <a:xfrm>
            <a:off x="3761507" y="4556386"/>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selecting a </a:t>
            </a:r>
            <a:r>
              <a:rPr lang="en-US" dirty="0">
                <a:solidFill>
                  <a:srgbClr val="FFFF00"/>
                </a:solidFill>
              </a:rPr>
              <a:t>non-default provider </a:t>
            </a:r>
            <a:r>
              <a:rPr lang="en-US" dirty="0"/>
              <a:t>configuration</a:t>
            </a:r>
          </a:p>
        </p:txBody>
      </p:sp>
      <p:sp>
        <p:nvSpPr>
          <p:cNvPr id="14" name="Rectangle 13">
            <a:extLst>
              <a:ext uri="{FF2B5EF4-FFF2-40B4-BE49-F238E27FC236}">
                <a16:creationId xmlns:a16="http://schemas.microsoft.com/office/drawing/2014/main" id="{671784A0-24E9-554B-B632-DD7823013736}"/>
              </a:ext>
            </a:extLst>
          </p:cNvPr>
          <p:cNvSpPr/>
          <p:nvPr/>
        </p:nvSpPr>
        <p:spPr>
          <a:xfrm>
            <a:off x="3761506" y="5649169"/>
            <a:ext cx="10422083" cy="716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Standard </a:t>
            </a:r>
            <a:r>
              <a:rPr lang="en-US" dirty="0">
                <a:solidFill>
                  <a:srgbClr val="FFFF00"/>
                </a:solidFill>
              </a:rPr>
              <a:t>Resource behavior can be altered </a:t>
            </a:r>
            <a:r>
              <a:rPr lang="en-US" dirty="0"/>
              <a:t>using special nested </a:t>
            </a:r>
            <a:r>
              <a:rPr lang="en-US" dirty="0">
                <a:solidFill>
                  <a:srgbClr val="FFFF00"/>
                </a:solidFill>
              </a:rPr>
              <a:t>lifecycle block </a:t>
            </a:r>
            <a:r>
              <a:rPr lang="en-US" dirty="0"/>
              <a:t>within a resource block body</a:t>
            </a:r>
          </a:p>
        </p:txBody>
      </p:sp>
      <p:sp>
        <p:nvSpPr>
          <p:cNvPr id="15" name="Rectangle 14">
            <a:extLst>
              <a:ext uri="{FF2B5EF4-FFF2-40B4-BE49-F238E27FC236}">
                <a16:creationId xmlns:a16="http://schemas.microsoft.com/office/drawing/2014/main" id="{354F4F43-4BEB-7945-8F8F-9220D79DF088}"/>
              </a:ext>
            </a:extLst>
          </p:cNvPr>
          <p:cNvSpPr/>
          <p:nvPr/>
        </p:nvSpPr>
        <p:spPr>
          <a:xfrm>
            <a:off x="574961" y="6722947"/>
            <a:ext cx="2618509" cy="85202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Provisioners &amp; Connections</a:t>
            </a:r>
          </a:p>
        </p:txBody>
      </p:sp>
      <p:sp>
        <p:nvSpPr>
          <p:cNvPr id="16" name="Rectangle 15">
            <a:extLst>
              <a:ext uri="{FF2B5EF4-FFF2-40B4-BE49-F238E27FC236}">
                <a16:creationId xmlns:a16="http://schemas.microsoft.com/office/drawing/2014/main" id="{8C41FA0D-FF17-4E47-BD2F-B9034045CA10}"/>
              </a:ext>
            </a:extLst>
          </p:cNvPr>
          <p:cNvSpPr/>
          <p:nvPr/>
        </p:nvSpPr>
        <p:spPr>
          <a:xfrm>
            <a:off x="3761506" y="6717726"/>
            <a:ext cx="10422083" cy="8520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For taking </a:t>
            </a:r>
            <a:r>
              <a:rPr lang="en-US" dirty="0">
                <a:solidFill>
                  <a:srgbClr val="FFFF00"/>
                </a:solidFill>
              </a:rPr>
              <a:t>extra actions </a:t>
            </a:r>
            <a:r>
              <a:rPr lang="en-US" dirty="0"/>
              <a:t>after resource creation (Example: </a:t>
            </a:r>
            <a:r>
              <a:rPr lang="en-US" dirty="0">
                <a:solidFill>
                  <a:srgbClr val="FFFF00"/>
                </a:solidFill>
              </a:rPr>
              <a:t>install</a:t>
            </a:r>
            <a:r>
              <a:rPr lang="en-US" dirty="0"/>
              <a:t> some app on server or do something on </a:t>
            </a:r>
            <a:r>
              <a:rPr lang="en-US" dirty="0">
                <a:solidFill>
                  <a:srgbClr val="FFFF00"/>
                </a:solidFill>
              </a:rPr>
              <a:t>local desktop </a:t>
            </a:r>
            <a:r>
              <a:rPr lang="en-US" dirty="0"/>
              <a:t>after resource is created at </a:t>
            </a:r>
            <a:r>
              <a:rPr lang="en-US" dirty="0">
                <a:solidFill>
                  <a:srgbClr val="FFFF00"/>
                </a:solidFill>
              </a:rPr>
              <a:t>remote</a:t>
            </a:r>
            <a:r>
              <a:rPr lang="en-US" dirty="0"/>
              <a:t> destination)</a:t>
            </a:r>
          </a:p>
        </p:txBody>
      </p:sp>
      <p:sp>
        <p:nvSpPr>
          <p:cNvPr id="17" name="Subtitle 2">
            <a:extLst>
              <a:ext uri="{FF2B5EF4-FFF2-40B4-BE49-F238E27FC236}">
                <a16:creationId xmlns:a16="http://schemas.microsoft.com/office/drawing/2014/main" id="{02A7BFA9-D4AB-C345-B898-5235722FEFBE}"/>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406755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00"/>
                                        <p:tgtEl>
                                          <p:spTgt spid="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err="1">
                <a:solidFill>
                  <a:srgbClr val="0070C0"/>
                </a:solidFill>
              </a:rPr>
              <a:t>depends_on</a:t>
            </a:r>
            <a:endParaRPr lang="en-US" sz="7000" b="1" dirty="0">
              <a:solidFill>
                <a:srgbClr val="0070C0"/>
              </a:solidFill>
            </a:endParaRP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0C8D876D-F6F0-904D-83B4-338219DA036F}"/>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7451567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7EDBA0-DAEB-6F4A-A92F-6E80A3964156}"/>
              </a:ext>
            </a:extLst>
          </p:cNvPr>
          <p:cNvSpPr>
            <a:spLocks noGrp="1"/>
          </p:cNvSpPr>
          <p:nvPr>
            <p:ph type="title"/>
          </p:nvPr>
        </p:nvSpPr>
        <p:spPr/>
        <p:txBody>
          <a:bodyPr/>
          <a:lstStyle/>
          <a:p>
            <a:r>
              <a:rPr lang="en-US" dirty="0"/>
              <a:t>Resource Meta-Arguments – </a:t>
            </a:r>
            <a:r>
              <a:rPr lang="en-US" dirty="0" err="1">
                <a:solidFill>
                  <a:srgbClr val="00B050"/>
                </a:solidFill>
              </a:rPr>
              <a:t>depends_on</a:t>
            </a:r>
            <a:endParaRPr lang="en-US" dirty="0">
              <a:solidFill>
                <a:srgbClr val="00B050"/>
              </a:solidFill>
            </a:endParaRPr>
          </a:p>
        </p:txBody>
      </p:sp>
      <p:sp>
        <p:nvSpPr>
          <p:cNvPr id="5" name="Oval 4">
            <a:extLst>
              <a:ext uri="{FF2B5EF4-FFF2-40B4-BE49-F238E27FC236}">
                <a16:creationId xmlns:a16="http://schemas.microsoft.com/office/drawing/2014/main" id="{D19D5A45-AF3C-6342-BB94-B85880EEDA05}"/>
              </a:ext>
            </a:extLst>
          </p:cNvPr>
          <p:cNvSpPr/>
          <p:nvPr/>
        </p:nvSpPr>
        <p:spPr>
          <a:xfrm>
            <a:off x="5457825" y="2862695"/>
            <a:ext cx="3922568" cy="250421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Resource</a:t>
            </a:r>
          </a:p>
          <a:p>
            <a:pPr algn="ctr"/>
            <a:r>
              <a:rPr lang="en-US" sz="3000" dirty="0"/>
              <a:t>Meta-Argument</a:t>
            </a:r>
          </a:p>
          <a:p>
            <a:pPr algn="ctr"/>
            <a:r>
              <a:rPr lang="en-US" sz="3000" dirty="0" err="1">
                <a:solidFill>
                  <a:srgbClr val="99FF66"/>
                </a:solidFill>
              </a:rPr>
              <a:t>depends_on</a:t>
            </a:r>
            <a:endParaRPr lang="en-US" sz="3000" dirty="0">
              <a:solidFill>
                <a:srgbClr val="99FF66"/>
              </a:solidFill>
            </a:endParaRPr>
          </a:p>
        </p:txBody>
      </p:sp>
      <p:sp>
        <p:nvSpPr>
          <p:cNvPr id="6" name="Rectangle 5">
            <a:extLst>
              <a:ext uri="{FF2B5EF4-FFF2-40B4-BE49-F238E27FC236}">
                <a16:creationId xmlns:a16="http://schemas.microsoft.com/office/drawing/2014/main" id="{1865075C-BFA8-8F42-BA54-AB35A9F7F9DE}"/>
              </a:ext>
            </a:extLst>
          </p:cNvPr>
          <p:cNvSpPr/>
          <p:nvPr/>
        </p:nvSpPr>
        <p:spPr>
          <a:xfrm>
            <a:off x="114297" y="1676400"/>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Use the </a:t>
            </a:r>
            <a:r>
              <a:rPr lang="en-IN" dirty="0" err="1">
                <a:solidFill>
                  <a:srgbClr val="FFFF00"/>
                </a:solidFill>
              </a:rPr>
              <a:t>depends_on</a:t>
            </a:r>
            <a:r>
              <a:rPr lang="en-IN" dirty="0">
                <a:solidFill>
                  <a:srgbClr val="FFFF00"/>
                </a:solidFill>
              </a:rPr>
              <a:t> </a:t>
            </a:r>
            <a:r>
              <a:rPr lang="en-IN" dirty="0"/>
              <a:t>meta-argument to handle </a:t>
            </a:r>
            <a:r>
              <a:rPr lang="en-IN" dirty="0">
                <a:solidFill>
                  <a:srgbClr val="99FF66"/>
                </a:solidFill>
              </a:rPr>
              <a:t>hidden</a:t>
            </a:r>
            <a:r>
              <a:rPr lang="en-IN" dirty="0"/>
              <a:t> resource or module dependencies that Terraform can't </a:t>
            </a:r>
            <a:r>
              <a:rPr lang="en-IN" dirty="0">
                <a:solidFill>
                  <a:srgbClr val="FFFF00"/>
                </a:solidFill>
              </a:rPr>
              <a:t>automatically infer</a:t>
            </a:r>
            <a:r>
              <a:rPr lang="en-IN" dirty="0"/>
              <a:t>.</a:t>
            </a:r>
            <a:endParaRPr lang="en-US" dirty="0"/>
          </a:p>
        </p:txBody>
      </p:sp>
      <p:sp>
        <p:nvSpPr>
          <p:cNvPr id="7" name="Rectangle 6">
            <a:extLst>
              <a:ext uri="{FF2B5EF4-FFF2-40B4-BE49-F238E27FC236}">
                <a16:creationId xmlns:a16="http://schemas.microsoft.com/office/drawing/2014/main" id="{C87301E3-C667-8549-86A1-D41A2414F82F}"/>
              </a:ext>
            </a:extLst>
          </p:cNvPr>
          <p:cNvSpPr/>
          <p:nvPr/>
        </p:nvSpPr>
        <p:spPr>
          <a:xfrm>
            <a:off x="9763993" y="1676400"/>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meta-argument, if present, must be a list of references to </a:t>
            </a:r>
            <a:r>
              <a:rPr lang="en-IN" dirty="0">
                <a:solidFill>
                  <a:srgbClr val="FFFF00"/>
                </a:solidFill>
              </a:rPr>
              <a:t>other resources or child modules </a:t>
            </a:r>
            <a:r>
              <a:rPr lang="en-IN" dirty="0"/>
              <a:t>in the same calling module. </a:t>
            </a:r>
            <a:endParaRPr lang="en-US" dirty="0"/>
          </a:p>
        </p:txBody>
      </p:sp>
      <p:sp>
        <p:nvSpPr>
          <p:cNvPr id="8" name="Rectangle 7">
            <a:extLst>
              <a:ext uri="{FF2B5EF4-FFF2-40B4-BE49-F238E27FC236}">
                <a16:creationId xmlns:a16="http://schemas.microsoft.com/office/drawing/2014/main" id="{2849286A-4FF2-4447-9676-CAEBC97DCBEE}"/>
              </a:ext>
            </a:extLst>
          </p:cNvPr>
          <p:cNvSpPr/>
          <p:nvPr/>
        </p:nvSpPr>
        <p:spPr>
          <a:xfrm>
            <a:off x="114297" y="3616036"/>
            <a:ext cx="5153893"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000" dirty="0">
                <a:solidFill>
                  <a:srgbClr val="FFFF00"/>
                </a:solidFill>
              </a:rPr>
              <a:t>Explicitly</a:t>
            </a:r>
            <a:r>
              <a:rPr lang="en-IN" sz="2000" dirty="0"/>
              <a:t> specifying a dependency is only necessary when a resource or module relies on some other resource's </a:t>
            </a:r>
            <a:r>
              <a:rPr lang="en-IN" sz="2000" dirty="0" err="1"/>
              <a:t>behavior</a:t>
            </a:r>
            <a:r>
              <a:rPr lang="en-IN" sz="2000" dirty="0"/>
              <a:t> but </a:t>
            </a:r>
            <a:r>
              <a:rPr lang="en-IN" sz="2000" i="1" dirty="0">
                <a:solidFill>
                  <a:srgbClr val="FFFF00"/>
                </a:solidFill>
              </a:rPr>
              <a:t>doesn't</a:t>
            </a:r>
            <a:r>
              <a:rPr lang="en-IN" sz="2000" dirty="0">
                <a:solidFill>
                  <a:srgbClr val="FFFF00"/>
                </a:solidFill>
              </a:rPr>
              <a:t> access </a:t>
            </a:r>
            <a:r>
              <a:rPr lang="en-IN" sz="2000" dirty="0"/>
              <a:t>any of that </a:t>
            </a:r>
            <a:r>
              <a:rPr lang="en-IN" dirty="0"/>
              <a:t>resource's</a:t>
            </a:r>
            <a:r>
              <a:rPr lang="en-IN" sz="2000" dirty="0"/>
              <a:t> data in its arguments.</a:t>
            </a:r>
            <a:endParaRPr lang="en-US" sz="2000" dirty="0"/>
          </a:p>
        </p:txBody>
      </p:sp>
      <p:sp>
        <p:nvSpPr>
          <p:cNvPr id="9" name="Rectangle 8">
            <a:extLst>
              <a:ext uri="{FF2B5EF4-FFF2-40B4-BE49-F238E27FC236}">
                <a16:creationId xmlns:a16="http://schemas.microsoft.com/office/drawing/2014/main" id="{3B9E56E1-4451-5A4F-B68D-31A9610716AF}"/>
              </a:ext>
            </a:extLst>
          </p:cNvPr>
          <p:cNvSpPr/>
          <p:nvPr/>
        </p:nvSpPr>
        <p:spPr>
          <a:xfrm>
            <a:off x="9763993" y="3616036"/>
            <a:ext cx="4738254" cy="193270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Arbitrary expressions </a:t>
            </a:r>
            <a:r>
              <a:rPr lang="en-IN" dirty="0">
                <a:solidFill>
                  <a:srgbClr val="FFFF00"/>
                </a:solidFill>
              </a:rPr>
              <a:t>are not allowed</a:t>
            </a:r>
            <a:r>
              <a:rPr lang="en-IN" dirty="0"/>
              <a:t> in the </a:t>
            </a:r>
            <a:r>
              <a:rPr lang="en-IN" dirty="0" err="1">
                <a:solidFill>
                  <a:srgbClr val="FFFF00"/>
                </a:solidFill>
              </a:rPr>
              <a:t>depends_on</a:t>
            </a:r>
            <a:r>
              <a:rPr lang="en-IN" dirty="0">
                <a:solidFill>
                  <a:srgbClr val="FFFF00"/>
                </a:solidFill>
              </a:rPr>
              <a:t> </a:t>
            </a:r>
            <a:r>
              <a:rPr lang="en-IN" dirty="0"/>
              <a:t>argument value, because its value must be known before Terraform knows resource relationships and thus before it can safely evaluate expressions.</a:t>
            </a:r>
            <a:endParaRPr lang="en-US" dirty="0"/>
          </a:p>
        </p:txBody>
      </p:sp>
      <p:sp>
        <p:nvSpPr>
          <p:cNvPr id="10" name="Rectangle 9">
            <a:extLst>
              <a:ext uri="{FF2B5EF4-FFF2-40B4-BE49-F238E27FC236}">
                <a16:creationId xmlns:a16="http://schemas.microsoft.com/office/drawing/2014/main" id="{25B19FEB-D0BF-2B45-BE0C-011B3333CD6F}"/>
              </a:ext>
            </a:extLst>
          </p:cNvPr>
          <p:cNvSpPr/>
          <p:nvPr/>
        </p:nvSpPr>
        <p:spPr>
          <a:xfrm>
            <a:off x="114297" y="6047492"/>
            <a:ext cx="5153893"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This argument is available in </a:t>
            </a:r>
            <a:r>
              <a:rPr lang="en-IN" dirty="0">
                <a:solidFill>
                  <a:srgbClr val="FFFF00"/>
                </a:solidFill>
              </a:rPr>
              <a:t>module</a:t>
            </a:r>
            <a:r>
              <a:rPr lang="en-IN" dirty="0"/>
              <a:t> </a:t>
            </a:r>
            <a:r>
              <a:rPr lang="en-IN" dirty="0">
                <a:solidFill>
                  <a:srgbClr val="FFFF00"/>
                </a:solidFill>
              </a:rPr>
              <a:t>blocks</a:t>
            </a:r>
            <a:r>
              <a:rPr lang="en-IN" dirty="0"/>
              <a:t> and in all </a:t>
            </a:r>
            <a:r>
              <a:rPr lang="en-IN" dirty="0">
                <a:solidFill>
                  <a:srgbClr val="FFFF00"/>
                </a:solidFill>
              </a:rPr>
              <a:t>resource blocks</a:t>
            </a:r>
            <a:r>
              <a:rPr lang="en-IN" dirty="0"/>
              <a:t>, regardless of resource type.</a:t>
            </a:r>
            <a:endParaRPr lang="en-US" dirty="0"/>
          </a:p>
        </p:txBody>
      </p:sp>
      <p:sp>
        <p:nvSpPr>
          <p:cNvPr id="11" name="Rectangle 10">
            <a:extLst>
              <a:ext uri="{FF2B5EF4-FFF2-40B4-BE49-F238E27FC236}">
                <a16:creationId xmlns:a16="http://schemas.microsoft.com/office/drawing/2014/main" id="{2EEB2560-2A02-F44D-89C0-657D72BA4B48}"/>
              </a:ext>
            </a:extLst>
          </p:cNvPr>
          <p:cNvSpPr/>
          <p:nvPr/>
        </p:nvSpPr>
        <p:spPr>
          <a:xfrm>
            <a:off x="9763993" y="6047492"/>
            <a:ext cx="4738254" cy="147897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The </a:t>
            </a:r>
            <a:r>
              <a:rPr lang="en-IN" dirty="0" err="1">
                <a:solidFill>
                  <a:srgbClr val="FFFF00"/>
                </a:solidFill>
              </a:rPr>
              <a:t>depends_on</a:t>
            </a:r>
            <a:r>
              <a:rPr lang="en-IN" dirty="0">
                <a:solidFill>
                  <a:srgbClr val="FFFF00"/>
                </a:solidFill>
              </a:rPr>
              <a:t> </a:t>
            </a:r>
            <a:r>
              <a:rPr lang="en-IN" dirty="0"/>
              <a:t>argument should be used only as a </a:t>
            </a:r>
            <a:r>
              <a:rPr lang="en-IN" dirty="0">
                <a:solidFill>
                  <a:srgbClr val="C00000"/>
                </a:solidFill>
              </a:rPr>
              <a:t>last resort</a:t>
            </a:r>
            <a:r>
              <a:rPr lang="en-IN" dirty="0"/>
              <a:t>.  Add comments for future reference about why we added this.</a:t>
            </a:r>
            <a:endParaRPr lang="en-US" dirty="0"/>
          </a:p>
        </p:txBody>
      </p:sp>
      <p:sp>
        <p:nvSpPr>
          <p:cNvPr id="12" name="Subtitle 2">
            <a:extLst>
              <a:ext uri="{FF2B5EF4-FFF2-40B4-BE49-F238E27FC236}">
                <a16:creationId xmlns:a16="http://schemas.microsoft.com/office/drawing/2014/main" id="{3D8419FA-3436-E44F-B5BF-98B045B3CE6B}"/>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49371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E6A2-9EB5-794D-BF0A-C207F3CF9252}"/>
              </a:ext>
            </a:extLst>
          </p:cNvPr>
          <p:cNvSpPr>
            <a:spLocks noGrp="1"/>
          </p:cNvSpPr>
          <p:nvPr>
            <p:ph type="title"/>
          </p:nvPr>
        </p:nvSpPr>
        <p:spPr>
          <a:xfrm>
            <a:off x="1005840" y="116112"/>
            <a:ext cx="12618720" cy="906732"/>
          </a:xfrm>
        </p:spPr>
        <p:txBody>
          <a:bodyPr/>
          <a:lstStyle/>
          <a:p>
            <a:r>
              <a:rPr lang="en-US" dirty="0"/>
              <a:t>Use case: What are we going implement?</a:t>
            </a:r>
          </a:p>
        </p:txBody>
      </p:sp>
      <p:sp>
        <p:nvSpPr>
          <p:cNvPr id="5" name="Rectangle 4">
            <a:extLst>
              <a:ext uri="{FF2B5EF4-FFF2-40B4-BE49-F238E27FC236}">
                <a16:creationId xmlns:a16="http://schemas.microsoft.com/office/drawing/2014/main" id="{30E32300-4D7B-BE47-A590-8F82E7F80CCF}"/>
              </a:ext>
            </a:extLst>
          </p:cNvPr>
          <p:cNvSpPr/>
          <p:nvPr/>
        </p:nvSpPr>
        <p:spPr>
          <a:xfrm>
            <a:off x="509154" y="1304962"/>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Resource-1: Create VPC</a:t>
            </a:r>
          </a:p>
        </p:txBody>
      </p:sp>
      <p:sp>
        <p:nvSpPr>
          <p:cNvPr id="6" name="Rectangle 5">
            <a:extLst>
              <a:ext uri="{FF2B5EF4-FFF2-40B4-BE49-F238E27FC236}">
                <a16:creationId xmlns:a16="http://schemas.microsoft.com/office/drawing/2014/main" id="{BC8DBD00-69AE-7945-8B02-8BD0AB6AF4BB}"/>
              </a:ext>
            </a:extLst>
          </p:cNvPr>
          <p:cNvSpPr/>
          <p:nvPr/>
        </p:nvSpPr>
        <p:spPr>
          <a:xfrm>
            <a:off x="509154" y="2018471"/>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Resource-2: Create Subnets</a:t>
            </a:r>
          </a:p>
        </p:txBody>
      </p:sp>
      <p:sp>
        <p:nvSpPr>
          <p:cNvPr id="7" name="Rectangle 6">
            <a:extLst>
              <a:ext uri="{FF2B5EF4-FFF2-40B4-BE49-F238E27FC236}">
                <a16:creationId xmlns:a16="http://schemas.microsoft.com/office/drawing/2014/main" id="{34200AD7-2CB9-2441-89AC-8F58963569A9}"/>
              </a:ext>
            </a:extLst>
          </p:cNvPr>
          <p:cNvSpPr/>
          <p:nvPr/>
        </p:nvSpPr>
        <p:spPr>
          <a:xfrm>
            <a:off x="509154" y="2731980"/>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Resource-3: Internet Gateway</a:t>
            </a:r>
          </a:p>
        </p:txBody>
      </p:sp>
      <p:sp>
        <p:nvSpPr>
          <p:cNvPr id="8" name="Rectangle 7">
            <a:extLst>
              <a:ext uri="{FF2B5EF4-FFF2-40B4-BE49-F238E27FC236}">
                <a16:creationId xmlns:a16="http://schemas.microsoft.com/office/drawing/2014/main" id="{1C2C8864-517D-1F4F-85C7-E8818DAF8E61}"/>
              </a:ext>
            </a:extLst>
          </p:cNvPr>
          <p:cNvSpPr/>
          <p:nvPr/>
        </p:nvSpPr>
        <p:spPr>
          <a:xfrm>
            <a:off x="509154" y="344548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Resource-4: Create Route Table</a:t>
            </a:r>
          </a:p>
        </p:txBody>
      </p:sp>
      <p:sp>
        <p:nvSpPr>
          <p:cNvPr id="9" name="Rectangle 8">
            <a:extLst>
              <a:ext uri="{FF2B5EF4-FFF2-40B4-BE49-F238E27FC236}">
                <a16:creationId xmlns:a16="http://schemas.microsoft.com/office/drawing/2014/main" id="{A6F71784-6FB8-394D-98DC-C8D6AB93893E}"/>
              </a:ext>
            </a:extLst>
          </p:cNvPr>
          <p:cNvSpPr/>
          <p:nvPr/>
        </p:nvSpPr>
        <p:spPr>
          <a:xfrm>
            <a:off x="509154" y="4158998"/>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Resource-5: Create Route in Route Table for Internet Access</a:t>
            </a:r>
          </a:p>
        </p:txBody>
      </p:sp>
      <p:sp>
        <p:nvSpPr>
          <p:cNvPr id="10" name="Rectangle 9">
            <a:extLst>
              <a:ext uri="{FF2B5EF4-FFF2-40B4-BE49-F238E27FC236}">
                <a16:creationId xmlns:a16="http://schemas.microsoft.com/office/drawing/2014/main" id="{D99C0BAF-E87E-3248-A2A2-2D0DFD3351EB}"/>
              </a:ext>
            </a:extLst>
          </p:cNvPr>
          <p:cNvSpPr/>
          <p:nvPr/>
        </p:nvSpPr>
        <p:spPr>
          <a:xfrm>
            <a:off x="509154" y="4936574"/>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Resource-6: Associate the Route Table with the Subnet</a:t>
            </a:r>
          </a:p>
        </p:txBody>
      </p:sp>
      <p:sp>
        <p:nvSpPr>
          <p:cNvPr id="11" name="Rectangle 10">
            <a:extLst>
              <a:ext uri="{FF2B5EF4-FFF2-40B4-BE49-F238E27FC236}">
                <a16:creationId xmlns:a16="http://schemas.microsoft.com/office/drawing/2014/main" id="{E86AFC62-FB0D-2046-A30A-3DD55219D972}"/>
              </a:ext>
            </a:extLst>
          </p:cNvPr>
          <p:cNvSpPr/>
          <p:nvPr/>
        </p:nvSpPr>
        <p:spPr>
          <a:xfrm>
            <a:off x="509154" y="5631009"/>
            <a:ext cx="7450282" cy="51954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Resource-7: Create Security Group</a:t>
            </a:r>
          </a:p>
        </p:txBody>
      </p:sp>
      <p:sp>
        <p:nvSpPr>
          <p:cNvPr id="12" name="Rectangle 11">
            <a:extLst>
              <a:ext uri="{FF2B5EF4-FFF2-40B4-BE49-F238E27FC236}">
                <a16:creationId xmlns:a16="http://schemas.microsoft.com/office/drawing/2014/main" id="{6F45C179-4686-AC49-9E10-1A10963A02DB}"/>
              </a:ext>
            </a:extLst>
          </p:cNvPr>
          <p:cNvSpPr/>
          <p:nvPr/>
        </p:nvSpPr>
        <p:spPr>
          <a:xfrm>
            <a:off x="509154" y="6339264"/>
            <a:ext cx="7450282" cy="51954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a:t># Resource-8: Create EC2 Instance with Sample App</a:t>
            </a:r>
          </a:p>
        </p:txBody>
      </p:sp>
      <p:sp>
        <p:nvSpPr>
          <p:cNvPr id="13" name="Oval 12">
            <a:extLst>
              <a:ext uri="{FF2B5EF4-FFF2-40B4-BE49-F238E27FC236}">
                <a16:creationId xmlns:a16="http://schemas.microsoft.com/office/drawing/2014/main" id="{68B543EF-E50B-F649-838D-9CED34B826EB}"/>
              </a:ext>
            </a:extLst>
          </p:cNvPr>
          <p:cNvSpPr/>
          <p:nvPr/>
        </p:nvSpPr>
        <p:spPr>
          <a:xfrm>
            <a:off x="10297391" y="3339090"/>
            <a:ext cx="3958937" cy="215936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 Resource-9: Create Elastic IP</a:t>
            </a:r>
            <a:endParaRPr lang="en-US" dirty="0"/>
          </a:p>
          <a:p>
            <a:pPr algn="ctr"/>
            <a:r>
              <a:rPr lang="en-US" dirty="0" err="1">
                <a:solidFill>
                  <a:srgbClr val="FFFF00"/>
                </a:solidFill>
              </a:rPr>
              <a:t>depends_on</a:t>
            </a:r>
            <a:endParaRPr lang="en-IN" dirty="0">
              <a:solidFill>
                <a:srgbClr val="FFFF00"/>
              </a:solidFill>
            </a:endParaRPr>
          </a:p>
        </p:txBody>
      </p:sp>
      <p:cxnSp>
        <p:nvCxnSpPr>
          <p:cNvPr id="17" name="Elbow Connector 16">
            <a:extLst>
              <a:ext uri="{FF2B5EF4-FFF2-40B4-BE49-F238E27FC236}">
                <a16:creationId xmlns:a16="http://schemas.microsoft.com/office/drawing/2014/main" id="{987EDD03-B061-4640-8DCD-2536199E3AC0}"/>
              </a:ext>
            </a:extLst>
          </p:cNvPr>
          <p:cNvCxnSpPr>
            <a:stCxn id="7" idx="3"/>
            <a:endCxn id="13" idx="0"/>
          </p:cNvCxnSpPr>
          <p:nvPr/>
        </p:nvCxnSpPr>
        <p:spPr>
          <a:xfrm>
            <a:off x="7959436" y="2991753"/>
            <a:ext cx="4317424" cy="347337"/>
          </a:xfrm>
          <a:prstGeom prst="bentConnector2">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10992C-47C0-5548-9BDE-7F694A8AE2EE}"/>
              </a:ext>
            </a:extLst>
          </p:cNvPr>
          <p:cNvSpPr txBox="1"/>
          <p:nvPr/>
        </p:nvSpPr>
        <p:spPr>
          <a:xfrm>
            <a:off x="8328675" y="2620327"/>
            <a:ext cx="5836213" cy="1107996"/>
          </a:xfrm>
          <a:prstGeom prst="rect">
            <a:avLst/>
          </a:prstGeom>
          <a:noFill/>
        </p:spPr>
        <p:txBody>
          <a:bodyPr wrap="none" rtlCol="0">
            <a:spAutoFit/>
          </a:bodyPr>
          <a:lstStyle/>
          <a:p>
            <a:r>
              <a:rPr lang="en-IN" dirty="0"/>
              <a:t>EIP may require IGW to exist prior to association. </a:t>
            </a:r>
          </a:p>
          <a:p>
            <a:r>
              <a:rPr lang="en-IN" dirty="0"/>
              <a:t>Use </a:t>
            </a:r>
            <a:r>
              <a:rPr lang="en-IN" dirty="0" err="1">
                <a:solidFill>
                  <a:srgbClr val="00B050"/>
                </a:solidFill>
              </a:rPr>
              <a:t>depends_on</a:t>
            </a:r>
            <a:r>
              <a:rPr lang="en-IN" dirty="0">
                <a:solidFill>
                  <a:srgbClr val="00B050"/>
                </a:solidFill>
              </a:rPr>
              <a:t> </a:t>
            </a:r>
            <a:r>
              <a:rPr lang="en-IN" dirty="0"/>
              <a:t>to set an </a:t>
            </a:r>
            <a:r>
              <a:rPr lang="en-IN" dirty="0">
                <a:solidFill>
                  <a:srgbClr val="0070C0"/>
                </a:solidFill>
              </a:rPr>
              <a:t>explicit dependency </a:t>
            </a:r>
          </a:p>
          <a:p>
            <a:r>
              <a:rPr lang="en-IN" dirty="0"/>
              <a:t>on the IGW.</a:t>
            </a:r>
            <a:endParaRPr lang="en-US" dirty="0"/>
          </a:p>
        </p:txBody>
      </p:sp>
      <p:pic>
        <p:nvPicPr>
          <p:cNvPr id="20" name="Picture 19">
            <a:extLst>
              <a:ext uri="{FF2B5EF4-FFF2-40B4-BE49-F238E27FC236}">
                <a16:creationId xmlns:a16="http://schemas.microsoft.com/office/drawing/2014/main" id="{3B6BC239-0F56-1144-B1B1-5B8AA7AB2DF7}"/>
              </a:ext>
            </a:extLst>
          </p:cNvPr>
          <p:cNvPicPr>
            <a:picLocks noChangeAspect="1"/>
          </p:cNvPicPr>
          <p:nvPr/>
        </p:nvPicPr>
        <p:blipFill>
          <a:blip r:embed="rId2"/>
          <a:stretch>
            <a:fillRect/>
          </a:stretch>
        </p:blipFill>
        <p:spPr>
          <a:xfrm>
            <a:off x="8328675" y="5809936"/>
            <a:ext cx="5891214" cy="1588391"/>
          </a:xfrm>
          <a:prstGeom prst="rect">
            <a:avLst/>
          </a:prstGeom>
        </p:spPr>
      </p:pic>
      <p:sp>
        <p:nvSpPr>
          <p:cNvPr id="16" name="Subtitle 2">
            <a:extLst>
              <a:ext uri="{FF2B5EF4-FFF2-40B4-BE49-F238E27FC236}">
                <a16:creationId xmlns:a16="http://schemas.microsoft.com/office/drawing/2014/main" id="{BEBCEE24-620F-8241-99FE-AB5A1A682B98}"/>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296685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500"/>
                                        <p:tgtEl>
                                          <p:spTgt spid="17"/>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down)">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8"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9329F3B-B988-4BA0-9BEA-4847C35EA442}"/>
              </a:ext>
            </a:extLst>
          </p:cNvPr>
          <p:cNvSpPr>
            <a:spLocks noGrp="1"/>
          </p:cNvSpPr>
          <p:nvPr>
            <p:ph idx="1"/>
          </p:nvPr>
        </p:nvSpPr>
        <p:spPr>
          <a:xfrm>
            <a:off x="693074" y="1793514"/>
            <a:ext cx="8489371" cy="2321286"/>
          </a:xfrm>
        </p:spPr>
        <p:txBody>
          <a:bodyPr>
            <a:noAutofit/>
          </a:bodyPr>
          <a:lstStyle/>
          <a:p>
            <a:pPr marL="0" indent="0" algn="ctr">
              <a:buNone/>
            </a:pPr>
            <a:r>
              <a:rPr lang="en-US" sz="7000" b="1" dirty="0">
                <a:solidFill>
                  <a:schemeClr val="accent6">
                    <a:lumMod val="75000"/>
                  </a:schemeClr>
                </a:solidFill>
              </a:rPr>
              <a:t>Terraform</a:t>
            </a:r>
          </a:p>
          <a:p>
            <a:pPr marL="0" indent="0" algn="ctr">
              <a:buNone/>
            </a:pPr>
            <a:r>
              <a:rPr lang="en-US" sz="7000" b="1" dirty="0">
                <a:solidFill>
                  <a:srgbClr val="00B050"/>
                </a:solidFill>
              </a:rPr>
              <a:t>Resource </a:t>
            </a:r>
          </a:p>
          <a:p>
            <a:pPr marL="0" indent="0" algn="ctr">
              <a:buNone/>
            </a:pPr>
            <a:r>
              <a:rPr lang="en-US" sz="7000" b="1" dirty="0">
                <a:solidFill>
                  <a:srgbClr val="00B050"/>
                </a:solidFill>
              </a:rPr>
              <a:t>Meta-Argument</a:t>
            </a:r>
          </a:p>
          <a:p>
            <a:pPr marL="0" indent="0" algn="ctr">
              <a:buNone/>
            </a:pPr>
            <a:r>
              <a:rPr lang="en-US" sz="7000" b="1" dirty="0">
                <a:solidFill>
                  <a:srgbClr val="0070C0"/>
                </a:solidFill>
              </a:rPr>
              <a:t>count</a:t>
            </a:r>
          </a:p>
        </p:txBody>
      </p:sp>
      <p:pic>
        <p:nvPicPr>
          <p:cNvPr id="3" name="Picture 2" descr="HashiCorp Terraform">
            <a:extLst>
              <a:ext uri="{FF2B5EF4-FFF2-40B4-BE49-F238E27FC236}">
                <a16:creationId xmlns:a16="http://schemas.microsoft.com/office/drawing/2014/main" id="{BAB4609A-C490-3742-B60C-16F79EDA07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7353" y="1503218"/>
            <a:ext cx="4918363" cy="49183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ashiCorp Terraform">
            <a:extLst>
              <a:ext uri="{FF2B5EF4-FFF2-40B4-BE49-F238E27FC236}">
                <a16:creationId xmlns:a16="http://schemas.microsoft.com/office/drawing/2014/main" id="{CE4EA92D-814E-8E47-A14F-8C354D83E6A7}"/>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HashiCorp Terraform">
            <a:extLst>
              <a:ext uri="{FF2B5EF4-FFF2-40B4-BE49-F238E27FC236}">
                <a16:creationId xmlns:a16="http://schemas.microsoft.com/office/drawing/2014/main" id="{83E3CCD9-FDD6-924A-B20C-45108E5AA836}"/>
              </a:ext>
            </a:extLst>
          </p:cNvPr>
          <p:cNvSpPr>
            <a:spLocks noChangeAspect="1" noChangeArrowheads="1"/>
          </p:cNvSpPr>
          <p:nvPr/>
        </p:nvSpPr>
        <p:spPr bwMode="auto">
          <a:xfrm>
            <a:off x="7315199" y="4114799"/>
            <a:ext cx="3304309" cy="33043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HashiCorp Terraform">
            <a:extLst>
              <a:ext uri="{FF2B5EF4-FFF2-40B4-BE49-F238E27FC236}">
                <a16:creationId xmlns:a16="http://schemas.microsoft.com/office/drawing/2014/main" id="{55E249F9-4807-F84B-99D8-97C172E0E614}"/>
              </a:ext>
            </a:extLst>
          </p:cNvPr>
          <p:cNvSpPr>
            <a:spLocks noChangeAspect="1" noChangeArrowheads="1"/>
          </p:cNvSpPr>
          <p:nvPr/>
        </p:nvSpPr>
        <p:spPr bwMode="auto">
          <a:xfrm>
            <a:off x="7315200" y="4114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Subtitle 2">
            <a:extLst>
              <a:ext uri="{FF2B5EF4-FFF2-40B4-BE49-F238E27FC236}">
                <a16:creationId xmlns:a16="http://schemas.microsoft.com/office/drawing/2014/main" id="{5C0CF901-7F31-2C48-8DAA-6E8B6FAD01AC}"/>
              </a:ext>
            </a:extLst>
          </p:cNvPr>
          <p:cNvSpPr txBox="1">
            <a:spLocks/>
          </p:cNvSpPr>
          <p:nvPr/>
        </p:nvSpPr>
        <p:spPr>
          <a:xfrm>
            <a:off x="0" y="7690609"/>
            <a:ext cx="2142699" cy="491871"/>
          </a:xfrm>
          <a:prstGeom prst="rect">
            <a:avLst/>
          </a:prstGeom>
        </p:spPr>
        <p:txBody>
          <a:bodyPr vert="horz" lIns="109728" tIns="54864" rIns="109728" bIns="54864" rtlCol="0">
            <a:normAutofit fontScale="47500" lnSpcReduction="20000"/>
          </a:bodyPr>
          <a:lstStyle>
            <a:lvl1pPr marL="274320" indent="-274320" algn="l" defTabSz="1097280" rtl="0" eaLnBrk="1" latinLnBrk="0" hangingPunct="1">
              <a:lnSpc>
                <a:spcPct val="90000"/>
              </a:lnSpc>
              <a:spcBef>
                <a:spcPts val="1200"/>
              </a:spcBef>
              <a:buFont typeface="Arial" panose="020B0604020202020204" pitchFamily="34" charset="0"/>
              <a:buChar char="•"/>
              <a:defRPr sz="340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9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200" kern="1200">
                <a:solidFill>
                  <a:schemeClr val="tx1"/>
                </a:solidFill>
                <a:latin typeface="+mn-lt"/>
                <a:ea typeface="+mn-ea"/>
                <a:cs typeface="+mn-cs"/>
              </a:defRPr>
            </a:lvl9pPr>
          </a:lstStyle>
          <a:p>
            <a:pPr marL="0" indent="0">
              <a:buNone/>
            </a:pPr>
            <a:r>
              <a:rPr lang="en-US" sz="2000" b="1" dirty="0">
                <a:solidFill>
                  <a:schemeClr val="bg1"/>
                </a:solidFill>
              </a:rPr>
              <a:t>Author: </a:t>
            </a:r>
            <a:r>
              <a:rPr lang="en-US" sz="2000" b="1" dirty="0" err="1">
                <a:solidFill>
                  <a:schemeClr val="bg1"/>
                </a:solidFill>
              </a:rPr>
              <a:t>Nho</a:t>
            </a:r>
            <a:r>
              <a:rPr lang="en-US" sz="2000" b="1" dirty="0">
                <a:solidFill>
                  <a:schemeClr val="bg1"/>
                </a:solidFill>
              </a:rPr>
              <a:t> Luong </a:t>
            </a:r>
          </a:p>
          <a:p>
            <a:pPr marL="0" indent="0">
              <a:buNone/>
            </a:pPr>
            <a:r>
              <a:rPr lang="en-US" sz="2000" b="1" dirty="0">
                <a:solidFill>
                  <a:schemeClr val="bg1"/>
                </a:solidFill>
              </a:rPr>
              <a:t>Skill: DevOps Engineer Lead</a:t>
            </a:r>
          </a:p>
        </p:txBody>
      </p:sp>
    </p:spTree>
    <p:extLst>
      <p:ext uri="{BB962C8B-B14F-4D97-AF65-F5344CB8AC3E}">
        <p14:creationId xmlns:p14="http://schemas.microsoft.com/office/powerpoint/2010/main" val="957255533"/>
      </p:ext>
    </p:extLst>
  </p:cSld>
  <p:clrMapOvr>
    <a:masterClrMapping/>
  </p:clrMapOvr>
</p:sld>
</file>

<file path=ppt/theme/theme1.xml><?xml version="1.0" encoding="utf-8"?>
<a:theme xmlns:a="http://schemas.openxmlformats.org/drawingml/2006/main" name="Office Theme">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0FBA762A8B4A4AB2389BE0BCE3C83F" ma:contentTypeVersion="10" ma:contentTypeDescription="Create a new document." ma:contentTypeScope="" ma:versionID="0f3e2685ea47f4ebc3624ed417f13537">
  <xsd:schema xmlns:xsd="http://www.w3.org/2001/XMLSchema" xmlns:xs="http://www.w3.org/2001/XMLSchema" xmlns:p="http://schemas.microsoft.com/office/2006/metadata/properties" xmlns:ns2="9a51ea1a-1b1e-41ef-b441-1ee4f2fd8669" xmlns:ns3="1715a332-6e4d-4cad-94c4-6bada4eb9966" targetNamespace="http://schemas.microsoft.com/office/2006/metadata/properties" ma:root="true" ma:fieldsID="c0969c2d596e33b812740b722f5f53ca" ns2:_="" ns3:_="">
    <xsd:import namespace="9a51ea1a-1b1e-41ef-b441-1ee4f2fd8669"/>
    <xsd:import namespace="1715a332-6e4d-4cad-94c4-6bada4eb9966"/>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51ea1a-1b1e-41ef-b441-1ee4f2fd86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715a332-6e4d-4cad-94c4-6bada4eb9966"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Location" ma:index="17"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EC2339-1C1C-416D-9A21-94E8CFA5CBF4}">
  <ds:schemaRefs>
    <ds:schemaRef ds:uri="http://schemas.microsoft.com/office/2006/metadata/properties"/>
    <ds:schemaRef ds:uri="http://purl.org/dc/terms/"/>
    <ds:schemaRef ds:uri="http://schemas.microsoft.com/office/2006/documentManagement/types"/>
    <ds:schemaRef ds:uri="http://purl.org/dc/elements/1.1/"/>
    <ds:schemaRef ds:uri="9a51ea1a-1b1e-41ef-b441-1ee4f2fd8669"/>
    <ds:schemaRef ds:uri="http://purl.org/dc/dcmitype/"/>
    <ds:schemaRef ds:uri="http://schemas.microsoft.com/office/infopath/2007/PartnerControls"/>
    <ds:schemaRef ds:uri="http://schemas.openxmlformats.org/package/2006/metadata/core-properties"/>
    <ds:schemaRef ds:uri="1715a332-6e4d-4cad-94c4-6bada4eb9966"/>
    <ds:schemaRef ds:uri="http://www.w3.org/XML/1998/namespace"/>
  </ds:schemaRefs>
</ds:datastoreItem>
</file>

<file path=customXml/itemProps2.xml><?xml version="1.0" encoding="utf-8"?>
<ds:datastoreItem xmlns:ds="http://schemas.openxmlformats.org/officeDocument/2006/customXml" ds:itemID="{39179B27-CBA1-4175-8B64-42FE0F853D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51ea1a-1b1e-41ef-b441-1ee4f2fd8669"/>
    <ds:schemaRef ds:uri="1715a332-6e4d-4cad-94c4-6bada4eb99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F2D375-1062-4EE6-861C-05377A63E4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352550</TotalTime>
  <Words>10444</Words>
  <Application>Microsoft Macintosh PowerPoint</Application>
  <PresentationFormat>Custom</PresentationFormat>
  <Paragraphs>1959</Paragraphs>
  <Slides>191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191</vt:i4>
      </vt:variant>
    </vt:vector>
  </HeadingPairs>
  <TitlesOfParts>
    <vt:vector size="196" baseType="lpstr">
      <vt:lpstr>Aharoni</vt:lpstr>
      <vt:lpstr>Arial</vt:lpstr>
      <vt:lpstr>Calibri</vt:lpstr>
      <vt:lpstr>Calibri Light</vt:lpstr>
      <vt:lpstr>Office Theme</vt:lpstr>
      <vt:lpstr>Terraform on AWS Associate</vt:lpstr>
      <vt:lpstr>PowerPoint Presentation</vt:lpstr>
      <vt:lpstr>PowerPoint Presentation</vt:lpstr>
      <vt:lpstr>PowerPoint Presentation</vt:lpstr>
      <vt:lpstr>Github Step-by-Step Documentation with Practical Examples for each Concept</vt:lpstr>
      <vt:lpstr>Terraform Providers Used</vt:lpstr>
      <vt:lpstr>GitHub Repositories</vt:lpstr>
      <vt:lpstr>PowerPoint Presentation</vt:lpstr>
      <vt:lpstr>Terraform Language Basics – Configuration Syntax</vt:lpstr>
      <vt:lpstr>PowerPoint Presentation</vt:lpstr>
      <vt:lpstr>Terraform Providers</vt:lpstr>
      <vt:lpstr>PowerPoint Presentation</vt:lpstr>
      <vt:lpstr>Terraform  State</vt:lpstr>
      <vt:lpstr>Desired &amp; Current Terraform States</vt:lpstr>
      <vt:lpstr>PowerPoint Presentation</vt:lpstr>
      <vt:lpstr>Terraform Input Variables</vt:lpstr>
      <vt:lpstr>PowerPoint Presentation</vt:lpstr>
      <vt:lpstr>What is Terraform Backend ?</vt:lpstr>
      <vt:lpstr>Local State File</vt:lpstr>
      <vt:lpstr>PowerPoint Presentation</vt:lpstr>
      <vt:lpstr>Terraform Commands – State Perspective</vt:lpstr>
      <vt:lpstr>Types of Provisioners</vt:lpstr>
      <vt:lpstr>Terraform Modules</vt:lpstr>
      <vt:lpstr>PowerPoint Presentation</vt:lpstr>
      <vt:lpstr>PowerPoint Presentation</vt:lpstr>
      <vt:lpstr>Terraform Cloud &amp; Sentinel</vt:lpstr>
      <vt:lpstr>Terraform Expressions</vt:lpstr>
      <vt:lpstr>PowerPoint Presentation</vt:lpstr>
      <vt:lpstr>What is Infrastructure as Code ?</vt:lpstr>
      <vt:lpstr>Traditional Way of Managing Infrastructure</vt:lpstr>
      <vt:lpstr>Traditional Way of Managing Infrastructure</vt:lpstr>
      <vt:lpstr>Traditional Way of Managing Infrastructure</vt:lpstr>
      <vt:lpstr>Traditional Way of Managing Infrastructure</vt:lpstr>
      <vt:lpstr>Manage using IaC with Terraform</vt:lpstr>
      <vt:lpstr>Manage using IaC with Terraform</vt:lpstr>
      <vt:lpstr>Google Trends – Past 5 Years</vt:lpstr>
      <vt:lpstr>Google Trends – Past 1 Year </vt:lpstr>
      <vt:lpstr>PowerPoint Presentation</vt:lpstr>
      <vt:lpstr>Terraform Installation</vt:lpstr>
      <vt:lpstr>PowerPoint Presentation</vt:lpstr>
      <vt:lpstr>PowerPoint Presentation</vt:lpstr>
      <vt:lpstr>PowerPoint Presentation</vt:lpstr>
      <vt:lpstr>PowerPoint Presentation</vt:lpstr>
      <vt:lpstr>Terraform Language Basics – Files</vt:lpstr>
      <vt:lpstr>Terraform Language Basics – Configuration Syntax</vt:lpstr>
      <vt:lpstr>Terraform Language Basics – Configuration Syntax</vt:lpstr>
      <vt:lpstr>Terraform Language Basics – Configuration Syntax</vt:lpstr>
      <vt:lpstr>Terraform Language Basics – Configuration Syntax</vt:lpstr>
      <vt:lpstr>PowerPoint Presentation</vt:lpstr>
      <vt:lpstr>PowerPoint Presentation</vt:lpstr>
      <vt:lpstr>Terraform Basic Blocks</vt:lpstr>
      <vt:lpstr>PowerPoint Presentation</vt:lpstr>
      <vt:lpstr>Terraform Block</vt:lpstr>
      <vt:lpstr>Terraform Block from 0.13 onwards</vt:lpstr>
      <vt:lpstr>Terraform Block</vt:lpstr>
      <vt:lpstr>PowerPoint Presentation</vt:lpstr>
      <vt:lpstr>Terraform Providers</vt:lpstr>
      <vt:lpstr>PowerPoint Presentation</vt:lpstr>
      <vt:lpstr>Dependency Lock File</vt:lpstr>
      <vt:lpstr>Required Providers</vt:lpstr>
      <vt:lpstr>Terraform Registry</vt:lpstr>
      <vt:lpstr>PowerPoint Presentation</vt:lpstr>
      <vt:lpstr>Multiple Providers</vt:lpstr>
      <vt:lpstr>PowerPoint Presentation</vt:lpstr>
      <vt:lpstr>Dependency Lock File</vt:lpstr>
      <vt:lpstr>Dependency Lock File</vt:lpstr>
      <vt:lpstr>Importance of Dependency Lock File</vt:lpstr>
      <vt:lpstr>PowerPoint Presentation</vt:lpstr>
      <vt:lpstr>PowerPoint Presentation</vt:lpstr>
      <vt:lpstr>Terraform Resources - Duration</vt:lpstr>
      <vt:lpstr>Terraform Language Basics – Configuration Syntax</vt:lpstr>
      <vt:lpstr>Resource Syntax</vt:lpstr>
      <vt:lpstr>Resource Behavior</vt:lpstr>
      <vt:lpstr>Terraform  State</vt:lpstr>
      <vt:lpstr>Desired &amp; Current Terraform States</vt:lpstr>
      <vt:lpstr>Resource Meta-Arguments</vt:lpstr>
      <vt:lpstr>Use case: What are we going implement?</vt:lpstr>
      <vt:lpstr>Usecase-1: for_each Maps</vt:lpstr>
      <vt:lpstr>Usecase-2: for_each Set of Strings (toset)</vt:lpstr>
      <vt:lpstr>PowerPoint Presentation</vt:lpstr>
      <vt:lpstr>Github Step-by-Step Documentation</vt:lpstr>
      <vt:lpstr>Practical Examples For Each Concept</vt:lpstr>
      <vt:lpstr>PowerPoint Presentation</vt:lpstr>
      <vt:lpstr>Terraform Language Basics – Configuration Syntax</vt:lpstr>
      <vt:lpstr>Terraform Language Basics – Configuration Syntax</vt:lpstr>
      <vt:lpstr>Resource Syntax</vt:lpstr>
      <vt:lpstr>PowerPoint Presentation</vt:lpstr>
      <vt:lpstr>Resource Behavior</vt:lpstr>
      <vt:lpstr>PowerPoint Presentation</vt:lpstr>
      <vt:lpstr>Terraform  State</vt:lpstr>
      <vt:lpstr>PowerPoint Presentation</vt:lpstr>
      <vt:lpstr>Desired &amp; Current Terraform States</vt:lpstr>
      <vt:lpstr>PowerPoint Presentation</vt:lpstr>
      <vt:lpstr>Resource Meta-Arguments</vt:lpstr>
      <vt:lpstr>Resource Meta-Arguments</vt:lpstr>
      <vt:lpstr>PowerPoint Presentation</vt:lpstr>
      <vt:lpstr>Resource Meta-Arguments – depends_on</vt:lpstr>
      <vt:lpstr>Use case: What are we going implement?</vt:lpstr>
      <vt:lpstr>PowerPoint Presentation</vt:lpstr>
      <vt:lpstr>Resource Meta-Arguments – count</vt:lpstr>
      <vt:lpstr>Use case: What are we going implement?</vt:lpstr>
      <vt:lpstr>PowerPoint Presentation</vt:lpstr>
      <vt:lpstr>Resource Meta-Arguments – for_each</vt:lpstr>
      <vt:lpstr>Usecase-1: for_each Maps</vt:lpstr>
      <vt:lpstr>Usecase-2: for_each Set of Strings (toset)</vt:lpstr>
      <vt:lpstr>PowerPoint Presentation</vt:lpstr>
      <vt:lpstr>PowerPoint Presentation</vt:lpstr>
      <vt:lpstr>PowerPoint Presentation</vt:lpstr>
      <vt:lpstr>PowerPoint Presentation</vt:lpstr>
      <vt:lpstr>Terraform Input Variables</vt:lpstr>
      <vt:lpstr>Terraform Variables – Output Values</vt:lpstr>
      <vt:lpstr>PowerPoint Presentation</vt:lpstr>
      <vt:lpstr>Terraform Variables – Local Values</vt:lpstr>
      <vt:lpstr>Practical Examples with Step-by-Step Documentation on Github</vt:lpstr>
      <vt:lpstr>Terraform Variables - Duration</vt:lpstr>
      <vt:lpstr>PowerPoint Presentation</vt:lpstr>
      <vt:lpstr>Terraform Input Variables</vt:lpstr>
      <vt:lpstr>PowerPoint Presentation</vt:lpstr>
      <vt:lpstr>Terraform Variables – Output Values</vt:lpstr>
      <vt:lpstr>Terraform Variables  Output Values</vt:lpstr>
      <vt:lpstr>Terraform Variables -  Output Values</vt:lpstr>
      <vt:lpstr>PowerPoint Presentation</vt:lpstr>
      <vt:lpstr>PowerPoint Presentation</vt:lpstr>
      <vt:lpstr>Terraform Variables – Local Values</vt:lpstr>
      <vt:lpstr>Terraform Variables – Local Values</vt:lpstr>
      <vt:lpstr>PowerPoint Presentation</vt:lpstr>
      <vt:lpstr>Terraform Datasources</vt:lpstr>
      <vt:lpstr>Terraform Datasources</vt:lpstr>
      <vt:lpstr>PowerPoint Presentation</vt:lpstr>
      <vt:lpstr>PowerPoint Presentation</vt:lpstr>
      <vt:lpstr>What is Terraform Backend ?</vt:lpstr>
      <vt:lpstr>Local State File</vt:lpstr>
      <vt:lpstr>PowerPoint Presentation</vt:lpstr>
      <vt:lpstr>Terraform Remote State File with State Locking</vt:lpstr>
      <vt:lpstr>Terraform Commands – State Perspective</vt:lpstr>
      <vt:lpstr>Practical Examples with Step-by-Step Documentation</vt:lpstr>
      <vt:lpstr>PowerPoint Presentation</vt:lpstr>
      <vt:lpstr>What is Terraform Backend ?</vt:lpstr>
      <vt:lpstr>Local State File</vt:lpstr>
      <vt:lpstr>PowerPoint Presentation</vt:lpstr>
      <vt:lpstr>Terraform Remote State File with State Locking</vt:lpstr>
      <vt:lpstr>PowerPoint Presentation</vt:lpstr>
      <vt:lpstr>Terraform Backends</vt:lpstr>
      <vt:lpstr>Terraform Backends</vt:lpstr>
      <vt:lpstr>Terraform Backends</vt:lpstr>
      <vt:lpstr>PowerPoint Presentation</vt:lpstr>
      <vt:lpstr>PowerPoint Presentation</vt:lpstr>
      <vt:lpstr>Terraform Workspace Commands</vt:lpstr>
      <vt:lpstr>Practical Example with Step-by-Step Documentation on Github</vt:lpstr>
      <vt:lpstr>PowerPoint Presentation</vt:lpstr>
      <vt:lpstr>Terraform Provisioners</vt:lpstr>
      <vt:lpstr>Types of Provisioners</vt:lpstr>
      <vt:lpstr>Connection Block</vt:lpstr>
      <vt:lpstr>File Provisioner</vt:lpstr>
      <vt:lpstr>local-exec Provisioner</vt:lpstr>
      <vt:lpstr>remote-exec Provisioner</vt:lpstr>
      <vt:lpstr>Null-Resource &amp; Provisioners</vt:lpstr>
      <vt:lpstr>Practical Examples &amp; Step-by-Step Documentation on Github</vt:lpstr>
      <vt:lpstr>PowerPoint Presentation</vt:lpstr>
      <vt:lpstr>Terraform Modules</vt:lpstr>
      <vt:lpstr>Terraform Modules</vt:lpstr>
      <vt:lpstr>Modules - Demo-1</vt:lpstr>
      <vt:lpstr>Modules - Demo-2</vt:lpstr>
      <vt:lpstr>Practical Examples &amp; Step-by-Step Documentation on Github</vt:lpstr>
      <vt:lpstr>PowerPoint Presentation</vt:lpstr>
      <vt:lpstr>PowerPoint Presentation</vt:lpstr>
      <vt:lpstr>PowerPoint Presentation</vt:lpstr>
      <vt:lpstr>PowerPoint Presentation</vt:lpstr>
      <vt:lpstr>Practical Examples with Step-by-Step Github Documentation</vt:lpstr>
      <vt:lpstr>PowerPoint Presentation</vt:lpstr>
      <vt:lpstr>Terraform VCS Integration</vt:lpstr>
      <vt:lpstr>Terraform Cloud - VCS Workflow</vt:lpstr>
      <vt:lpstr>PowerPoint Presentation</vt:lpstr>
      <vt:lpstr>Terraform Private Module Registry</vt:lpstr>
      <vt:lpstr>Terraform Cloud – Private Module Registry</vt:lpstr>
      <vt:lpstr>Terraform Cloud – Private Module Registry</vt:lpstr>
      <vt:lpstr>PowerPoint Presentation</vt:lpstr>
      <vt:lpstr>Terraform Cloud - CLI Driven Workflow</vt:lpstr>
      <vt:lpstr>Terraform Cloud - CLI Driven Workflow</vt:lpstr>
      <vt:lpstr>Terraform Cloud - CLI Driven Workflow</vt:lpstr>
      <vt:lpstr>PowerPoint Presentation</vt:lpstr>
      <vt:lpstr>What is Sentinel ?</vt:lpstr>
      <vt:lpstr>Sentinel – Basic Policies</vt:lpstr>
      <vt:lpstr>Sentinel – Cost Control Policies</vt:lpstr>
      <vt:lpstr>Sentinel – CIS Policies</vt:lpstr>
      <vt:lpstr>Practical Examples with Step-by-Step Github Documentation</vt:lpstr>
      <vt:lpstr>PowerPoint Presentation</vt:lpstr>
      <vt:lpstr>Terraform Expressions</vt:lpstr>
      <vt:lpstr>Practical Examples with Step-by-Step Github Documentation</vt:lpstr>
      <vt:lpstr>ALL LIVE SLIDES ARE BEFORE THIS SLIDE</vt:lpstr>
      <vt:lpstr>Thank You</vt:lpstr>
    </vt:vector>
  </TitlesOfParts>
  <Manager/>
  <Company>DevOps</Company>
  <LinksUpToDate>false</LinksUpToDate>
  <SharedDoc>false</SharedDoc>
  <HyperlinkBase> https://ko-fi.com/nholuong</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Terraform Associate</dc:title>
  <dc:subject/>
  <dc:creator>Nho Luong</dc:creator>
  <cp:keywords/>
  <dc:description> 🇻🇳Vietnam Timeless Charm, 🥰Enjoy Every Moment , 😜Good Vibes Only</dc:description>
  <cp:lastModifiedBy>Microsoft Office User</cp:lastModifiedBy>
  <cp:revision>1173</cp:revision>
  <dcterms:created xsi:type="dcterms:W3CDTF">2019-11-12T03:20:49Z</dcterms:created>
  <dcterms:modified xsi:type="dcterms:W3CDTF">2024-11-05T13:40:40Z</dcterms:modified>
  <cp:category/>
</cp:coreProperties>
</file>